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Ex2.xml" ContentType="application/vnd.ms-office.chartex+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8"/>
  </p:notesMasterIdLst>
  <p:handoutMasterIdLst>
    <p:handoutMasterId r:id="rId29"/>
  </p:handoutMasterIdLst>
  <p:sldIdLst>
    <p:sldId id="257" r:id="rId5"/>
    <p:sldId id="389" r:id="rId6"/>
    <p:sldId id="384" r:id="rId7"/>
    <p:sldId id="317" r:id="rId8"/>
    <p:sldId id="392" r:id="rId9"/>
    <p:sldId id="404" r:id="rId10"/>
    <p:sldId id="394" r:id="rId11"/>
    <p:sldId id="400" r:id="rId12"/>
    <p:sldId id="402" r:id="rId13"/>
    <p:sldId id="401" r:id="rId14"/>
    <p:sldId id="270" r:id="rId15"/>
    <p:sldId id="395" r:id="rId16"/>
    <p:sldId id="281" r:id="rId17"/>
    <p:sldId id="396" r:id="rId18"/>
    <p:sldId id="405" r:id="rId19"/>
    <p:sldId id="397" r:id="rId20"/>
    <p:sldId id="398" r:id="rId21"/>
    <p:sldId id="399" r:id="rId22"/>
    <p:sldId id="321" r:id="rId23"/>
    <p:sldId id="393" r:id="rId24"/>
    <p:sldId id="279" r:id="rId25"/>
    <p:sldId id="403" r:id="rId26"/>
    <p:sldId id="39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3AE7ED-0655-4057-A6C2-FB3F86893D8F}" v="607" dt="2023-06-11T10:14:12.6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3725" autoAdjust="0"/>
  </p:normalViewPr>
  <p:slideViewPr>
    <p:cSldViewPr snapToGrid="0">
      <p:cViewPr>
        <p:scale>
          <a:sx n="82" d="100"/>
          <a:sy n="82" d="100"/>
        </p:scale>
        <p:origin x="662" y="7"/>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ogera McCormick" userId="e0a4c6cb4146cbe1" providerId="LiveId" clId="{713AE7ED-0655-4057-A6C2-FB3F86893D8F}"/>
    <pc:docChg chg="undo custSel addSld delSld modSld sldOrd modMainMaster">
      <pc:chgData name="Calogera McCormick" userId="e0a4c6cb4146cbe1" providerId="LiveId" clId="{713AE7ED-0655-4057-A6C2-FB3F86893D8F}" dt="2023-06-11T10:14:12.665" v="5315"/>
      <pc:docMkLst>
        <pc:docMk/>
      </pc:docMkLst>
      <pc:sldChg chg="addSp modSp mod">
        <pc:chgData name="Calogera McCormick" userId="e0a4c6cb4146cbe1" providerId="LiveId" clId="{713AE7ED-0655-4057-A6C2-FB3F86893D8F}" dt="2023-06-08T15:45:53.982" v="1622" actId="1076"/>
        <pc:sldMkLst>
          <pc:docMk/>
          <pc:sldMk cId="752814286" sldId="257"/>
        </pc:sldMkLst>
        <pc:spChg chg="mod">
          <ac:chgData name="Calogera McCormick" userId="e0a4c6cb4146cbe1" providerId="LiveId" clId="{713AE7ED-0655-4057-A6C2-FB3F86893D8F}" dt="2023-06-02T12:00:13.697" v="226" actId="122"/>
          <ac:spMkLst>
            <pc:docMk/>
            <pc:sldMk cId="752814286" sldId="257"/>
            <ac:spMk id="2" creationId="{286E938C-9D94-4B05-979A-D39FFC457291}"/>
          </ac:spMkLst>
        </pc:spChg>
        <pc:spChg chg="mod">
          <ac:chgData name="Calogera McCormick" userId="e0a4c6cb4146cbe1" providerId="LiveId" clId="{713AE7ED-0655-4057-A6C2-FB3F86893D8F}" dt="2023-06-02T12:00:06.856" v="224" actId="122"/>
          <ac:spMkLst>
            <pc:docMk/>
            <pc:sldMk cId="752814286" sldId="257"/>
            <ac:spMk id="3" creationId="{D9A11267-FC52-4990-8D98-010AFABA5544}"/>
          </ac:spMkLst>
        </pc:spChg>
        <pc:spChg chg="add mod">
          <ac:chgData name="Calogera McCormick" userId="e0a4c6cb4146cbe1" providerId="LiveId" clId="{713AE7ED-0655-4057-A6C2-FB3F86893D8F}" dt="2023-06-08T15:45:53.982" v="1622" actId="1076"/>
          <ac:spMkLst>
            <pc:docMk/>
            <pc:sldMk cId="752814286" sldId="257"/>
            <ac:spMk id="4" creationId="{222F01C4-485F-1A47-DCC9-18BC89F77C52}"/>
          </ac:spMkLst>
        </pc:spChg>
      </pc:sldChg>
      <pc:sldChg chg="addSp delSp modSp del mod ord">
        <pc:chgData name="Calogera McCormick" userId="e0a4c6cb4146cbe1" providerId="LiveId" clId="{713AE7ED-0655-4057-A6C2-FB3F86893D8F}" dt="2023-06-11T00:56:45.920" v="2902" actId="47"/>
        <pc:sldMkLst>
          <pc:docMk/>
          <pc:sldMk cId="2979876663" sldId="268"/>
        </pc:sldMkLst>
        <pc:spChg chg="add del mod">
          <ac:chgData name="Calogera McCormick" userId="e0a4c6cb4146cbe1" providerId="LiveId" clId="{713AE7ED-0655-4057-A6C2-FB3F86893D8F}" dt="2023-06-11T00:55:32.397" v="2878" actId="21"/>
          <ac:spMkLst>
            <pc:docMk/>
            <pc:sldMk cId="2979876663" sldId="268"/>
            <ac:spMk id="3" creationId="{B1C6A53C-7538-4FF9-BC09-EFC116FE7054}"/>
          </ac:spMkLst>
        </pc:spChg>
        <pc:spChg chg="add del mod">
          <ac:chgData name="Calogera McCormick" userId="e0a4c6cb4146cbe1" providerId="LiveId" clId="{713AE7ED-0655-4057-A6C2-FB3F86893D8F}" dt="2023-06-11T00:55:32.397" v="2878" actId="21"/>
          <ac:spMkLst>
            <pc:docMk/>
            <pc:sldMk cId="2979876663" sldId="268"/>
            <ac:spMk id="4" creationId="{244D4E1C-D834-06CB-134A-C6380F643527}"/>
          </ac:spMkLst>
        </pc:spChg>
        <pc:spChg chg="add del mod">
          <ac:chgData name="Calogera McCormick" userId="e0a4c6cb4146cbe1" providerId="LiveId" clId="{713AE7ED-0655-4057-A6C2-FB3F86893D8F}" dt="2023-06-11T00:55:32.397" v="2878" actId="21"/>
          <ac:spMkLst>
            <pc:docMk/>
            <pc:sldMk cId="2979876663" sldId="268"/>
            <ac:spMk id="5" creationId="{3F846613-3E3D-EE25-81FF-16C495EFBBE7}"/>
          </ac:spMkLst>
        </pc:spChg>
        <pc:spChg chg="add del">
          <ac:chgData name="Calogera McCormick" userId="e0a4c6cb4146cbe1" providerId="LiveId" clId="{713AE7ED-0655-4057-A6C2-FB3F86893D8F}" dt="2023-06-11T00:55:32.397" v="2878" actId="21"/>
          <ac:spMkLst>
            <pc:docMk/>
            <pc:sldMk cId="2979876663" sldId="268"/>
            <ac:spMk id="6" creationId="{ED2A30C0-1BC4-4764-9C0F-5D811CAB8312}"/>
          </ac:spMkLst>
        </pc:spChg>
        <pc:spChg chg="add del mod">
          <ac:chgData name="Calogera McCormick" userId="e0a4c6cb4146cbe1" providerId="LiveId" clId="{713AE7ED-0655-4057-A6C2-FB3F86893D8F}" dt="2023-06-11T00:55:32.397" v="2878" actId="21"/>
          <ac:spMkLst>
            <pc:docMk/>
            <pc:sldMk cId="2979876663" sldId="268"/>
            <ac:spMk id="10" creationId="{55DA4841-769C-D147-00E8-797D52023C38}"/>
          </ac:spMkLst>
        </pc:spChg>
        <pc:spChg chg="add del mod">
          <ac:chgData name="Calogera McCormick" userId="e0a4c6cb4146cbe1" providerId="LiveId" clId="{713AE7ED-0655-4057-A6C2-FB3F86893D8F}" dt="2023-06-08T00:18:21.694" v="912" actId="478"/>
          <ac:spMkLst>
            <pc:docMk/>
            <pc:sldMk cId="2979876663" sldId="268"/>
            <ac:spMk id="11" creationId="{790067E4-72E2-D9A5-4CE8-F4448AAE370A}"/>
          </ac:spMkLst>
        </pc:spChg>
        <pc:spChg chg="add del mod">
          <ac:chgData name="Calogera McCormick" userId="e0a4c6cb4146cbe1" providerId="LiveId" clId="{713AE7ED-0655-4057-A6C2-FB3F86893D8F}" dt="2023-06-11T00:55:32.397" v="2878" actId="21"/>
          <ac:spMkLst>
            <pc:docMk/>
            <pc:sldMk cId="2979876663" sldId="268"/>
            <ac:spMk id="11" creationId="{FFDFBC62-C148-FA9F-AD86-E12508A717EA}"/>
          </ac:spMkLst>
        </pc:spChg>
        <pc:spChg chg="add del mod">
          <ac:chgData name="Calogera McCormick" userId="e0a4c6cb4146cbe1" providerId="LiveId" clId="{713AE7ED-0655-4057-A6C2-FB3F86893D8F}" dt="2023-06-11T00:55:32.397" v="2878" actId="21"/>
          <ac:spMkLst>
            <pc:docMk/>
            <pc:sldMk cId="2979876663" sldId="268"/>
            <ac:spMk id="12" creationId="{0F7D7522-DA16-1652-060B-6768D059B7D9}"/>
          </ac:spMkLst>
        </pc:spChg>
        <pc:spChg chg="add del mod">
          <ac:chgData name="Calogera McCormick" userId="e0a4c6cb4146cbe1" providerId="LiveId" clId="{713AE7ED-0655-4057-A6C2-FB3F86893D8F}" dt="2023-06-08T00:21:10.714" v="985" actId="478"/>
          <ac:spMkLst>
            <pc:docMk/>
            <pc:sldMk cId="2979876663" sldId="268"/>
            <ac:spMk id="12" creationId="{4264F632-16DA-0EFE-E28F-4C5816E3D965}"/>
          </ac:spMkLst>
        </pc:spChg>
        <pc:spChg chg="add del mod">
          <ac:chgData name="Calogera McCormick" userId="e0a4c6cb4146cbe1" providerId="LiveId" clId="{713AE7ED-0655-4057-A6C2-FB3F86893D8F}" dt="2023-06-11T00:55:32.397" v="2878" actId="21"/>
          <ac:spMkLst>
            <pc:docMk/>
            <pc:sldMk cId="2979876663" sldId="268"/>
            <ac:spMk id="13" creationId="{A5478D46-44DD-988B-F1EB-9ED640F2A1DB}"/>
          </ac:spMkLst>
        </pc:spChg>
        <pc:spChg chg="add del mod">
          <ac:chgData name="Calogera McCormick" userId="e0a4c6cb4146cbe1" providerId="LiveId" clId="{713AE7ED-0655-4057-A6C2-FB3F86893D8F}" dt="2023-06-11T00:55:32.397" v="2878" actId="21"/>
          <ac:spMkLst>
            <pc:docMk/>
            <pc:sldMk cId="2979876663" sldId="268"/>
            <ac:spMk id="14" creationId="{842825B2-77A7-1A14-C3A2-04037E5DB82B}"/>
          </ac:spMkLst>
        </pc:spChg>
        <pc:spChg chg="add del mod">
          <ac:chgData name="Calogera McCormick" userId="e0a4c6cb4146cbe1" providerId="LiveId" clId="{713AE7ED-0655-4057-A6C2-FB3F86893D8F}" dt="2023-06-08T00:18:18.066" v="911" actId="478"/>
          <ac:spMkLst>
            <pc:docMk/>
            <pc:sldMk cId="2979876663" sldId="268"/>
            <ac:spMk id="14" creationId="{FB964C3E-DDC2-175D-0CAB-5584E06744A2}"/>
          </ac:spMkLst>
        </pc:spChg>
        <pc:spChg chg="add del mod">
          <ac:chgData name="Calogera McCormick" userId="e0a4c6cb4146cbe1" providerId="LiveId" clId="{713AE7ED-0655-4057-A6C2-FB3F86893D8F}" dt="2023-06-11T00:55:32.397" v="2878" actId="21"/>
          <ac:spMkLst>
            <pc:docMk/>
            <pc:sldMk cId="2979876663" sldId="268"/>
            <ac:spMk id="15" creationId="{84D39D81-9726-4BD7-BDC0-FA0B2AD0D219}"/>
          </ac:spMkLst>
        </pc:spChg>
        <pc:spChg chg="add del mod">
          <ac:chgData name="Calogera McCormick" userId="e0a4c6cb4146cbe1" providerId="LiveId" clId="{713AE7ED-0655-4057-A6C2-FB3F86893D8F}" dt="2023-06-11T00:55:32.397" v="2878" actId="21"/>
          <ac:spMkLst>
            <pc:docMk/>
            <pc:sldMk cId="2979876663" sldId="268"/>
            <ac:spMk id="16" creationId="{40389ADA-9622-794B-8610-069AE1CF6791}"/>
          </ac:spMkLst>
        </pc:spChg>
        <pc:spChg chg="add del mod">
          <ac:chgData name="Calogera McCormick" userId="e0a4c6cb4146cbe1" providerId="LiveId" clId="{713AE7ED-0655-4057-A6C2-FB3F86893D8F}" dt="2023-06-11T00:55:32.397" v="2878" actId="21"/>
          <ac:spMkLst>
            <pc:docMk/>
            <pc:sldMk cId="2979876663" sldId="268"/>
            <ac:spMk id="17" creationId="{E05C870D-910C-EC4B-FF1A-5C216E2D1034}"/>
          </ac:spMkLst>
        </pc:spChg>
        <pc:spChg chg="add del mod">
          <ac:chgData name="Calogera McCormick" userId="e0a4c6cb4146cbe1" providerId="LiveId" clId="{713AE7ED-0655-4057-A6C2-FB3F86893D8F}" dt="2023-06-11T00:55:32.397" v="2878" actId="21"/>
          <ac:spMkLst>
            <pc:docMk/>
            <pc:sldMk cId="2979876663" sldId="268"/>
            <ac:spMk id="19" creationId="{6E6D02AF-A761-A6ED-2210-256C273089F9}"/>
          </ac:spMkLst>
        </pc:spChg>
        <pc:spChg chg="add del mod">
          <ac:chgData name="Calogera McCormick" userId="e0a4c6cb4146cbe1" providerId="LiveId" clId="{713AE7ED-0655-4057-A6C2-FB3F86893D8F}" dt="2023-06-08T00:25:51.934" v="999" actId="478"/>
          <ac:spMkLst>
            <pc:docMk/>
            <pc:sldMk cId="2979876663" sldId="268"/>
            <ac:spMk id="20" creationId="{38DB2ADE-C431-27C6-8573-A7B4EB3D23AA}"/>
          </ac:spMkLst>
        </pc:spChg>
        <pc:spChg chg="add del mod">
          <ac:chgData name="Calogera McCormick" userId="e0a4c6cb4146cbe1" providerId="LiveId" clId="{713AE7ED-0655-4057-A6C2-FB3F86893D8F}" dt="2023-06-11T00:55:32.397" v="2878" actId="21"/>
          <ac:spMkLst>
            <pc:docMk/>
            <pc:sldMk cId="2979876663" sldId="268"/>
            <ac:spMk id="20" creationId="{B8F33B34-5230-010F-467C-F766E3080683}"/>
          </ac:spMkLst>
        </pc:spChg>
        <pc:spChg chg="add del mod">
          <ac:chgData name="Calogera McCormick" userId="e0a4c6cb4146cbe1" providerId="LiveId" clId="{713AE7ED-0655-4057-A6C2-FB3F86893D8F}" dt="2023-06-11T00:55:32.397" v="2878" actId="21"/>
          <ac:spMkLst>
            <pc:docMk/>
            <pc:sldMk cId="2979876663" sldId="268"/>
            <ac:spMk id="21" creationId="{1D6F4888-6A7B-B5F2-2757-BE56905C7ACE}"/>
          </ac:spMkLst>
        </pc:spChg>
        <pc:spChg chg="add del mod">
          <ac:chgData name="Calogera McCormick" userId="e0a4c6cb4146cbe1" providerId="LiveId" clId="{713AE7ED-0655-4057-A6C2-FB3F86893D8F}" dt="2023-06-08T00:46:34.151" v="1009" actId="931"/>
          <ac:spMkLst>
            <pc:docMk/>
            <pc:sldMk cId="2979876663" sldId="268"/>
            <ac:spMk id="22" creationId="{D4D55ED2-8BD2-E191-1106-17FDC1AFE0E9}"/>
          </ac:spMkLst>
        </pc:spChg>
        <pc:spChg chg="add del mod">
          <ac:chgData name="Calogera McCormick" userId="e0a4c6cb4146cbe1" providerId="LiveId" clId="{713AE7ED-0655-4057-A6C2-FB3F86893D8F}" dt="2023-06-11T00:55:32.397" v="2878" actId="21"/>
          <ac:spMkLst>
            <pc:docMk/>
            <pc:sldMk cId="2979876663" sldId="268"/>
            <ac:spMk id="22" creationId="{FBBC33A8-9866-20BC-F640-3DE90A5CCF5C}"/>
          </ac:spMkLst>
        </pc:spChg>
        <pc:spChg chg="add del">
          <ac:chgData name="Calogera McCormick" userId="e0a4c6cb4146cbe1" providerId="LiveId" clId="{713AE7ED-0655-4057-A6C2-FB3F86893D8F}" dt="2023-06-08T00:45:59.928" v="1006" actId="478"/>
          <ac:spMkLst>
            <pc:docMk/>
            <pc:sldMk cId="2979876663" sldId="268"/>
            <ac:spMk id="23" creationId="{B266DA3F-D41E-96EC-7B5E-4660011A7B0A}"/>
          </ac:spMkLst>
        </pc:spChg>
        <pc:spChg chg="add del mod">
          <ac:chgData name="Calogera McCormick" userId="e0a4c6cb4146cbe1" providerId="LiveId" clId="{713AE7ED-0655-4057-A6C2-FB3F86893D8F}" dt="2023-06-11T00:55:32.397" v="2878" actId="21"/>
          <ac:spMkLst>
            <pc:docMk/>
            <pc:sldMk cId="2979876663" sldId="268"/>
            <ac:spMk id="23" creationId="{FA01F57B-AC1E-6E0E-4D4B-26DDC7F7296C}"/>
          </ac:spMkLst>
        </pc:spChg>
        <pc:spChg chg="add del">
          <ac:chgData name="Calogera McCormick" userId="e0a4c6cb4146cbe1" providerId="LiveId" clId="{713AE7ED-0655-4057-A6C2-FB3F86893D8F}" dt="2023-06-08T00:46:09.949" v="1008" actId="478"/>
          <ac:spMkLst>
            <pc:docMk/>
            <pc:sldMk cId="2979876663" sldId="268"/>
            <ac:spMk id="24" creationId="{E1F77352-712D-D31B-33A1-E9DE1CB01273}"/>
          </ac:spMkLst>
        </pc:spChg>
        <pc:spChg chg="add del mod">
          <ac:chgData name="Calogera McCormick" userId="e0a4c6cb4146cbe1" providerId="LiveId" clId="{713AE7ED-0655-4057-A6C2-FB3F86893D8F}" dt="2023-06-11T00:50:08.962" v="2859" actId="478"/>
          <ac:spMkLst>
            <pc:docMk/>
            <pc:sldMk cId="2979876663" sldId="268"/>
            <ac:spMk id="28" creationId="{A93E6B3B-B3D8-27DA-2310-5CF3D49FFD70}"/>
          </ac:spMkLst>
        </pc:spChg>
        <pc:spChg chg="add del mod">
          <ac:chgData name="Calogera McCormick" userId="e0a4c6cb4146cbe1" providerId="LiveId" clId="{713AE7ED-0655-4057-A6C2-FB3F86893D8F}" dt="2023-06-11T00:55:32.397" v="2878" actId="21"/>
          <ac:spMkLst>
            <pc:docMk/>
            <pc:sldMk cId="2979876663" sldId="268"/>
            <ac:spMk id="41" creationId="{91181F6D-A54F-4289-8C36-80ECE3B2C8E2}"/>
          </ac:spMkLst>
        </pc:spChg>
        <pc:spChg chg="add del mod">
          <ac:chgData name="Calogera McCormick" userId="e0a4c6cb4146cbe1" providerId="LiveId" clId="{713AE7ED-0655-4057-A6C2-FB3F86893D8F}" dt="2023-06-11T00:55:32.397" v="2878" actId="21"/>
          <ac:spMkLst>
            <pc:docMk/>
            <pc:sldMk cId="2979876663" sldId="268"/>
            <ac:spMk id="42" creationId="{CCDF84CD-BC27-4182-9FBA-9D4FEED95410}"/>
          </ac:spMkLst>
        </pc:spChg>
        <pc:spChg chg="add del mod">
          <ac:chgData name="Calogera McCormick" userId="e0a4c6cb4146cbe1" providerId="LiveId" clId="{713AE7ED-0655-4057-A6C2-FB3F86893D8F}" dt="2023-06-11T00:55:32.397" v="2878" actId="21"/>
          <ac:spMkLst>
            <pc:docMk/>
            <pc:sldMk cId="2979876663" sldId="268"/>
            <ac:spMk id="43" creationId="{E4387CED-5FBE-4AFF-B64D-975B5574F16F}"/>
          </ac:spMkLst>
        </pc:spChg>
        <pc:spChg chg="add del mod">
          <ac:chgData name="Calogera McCormick" userId="e0a4c6cb4146cbe1" providerId="LiveId" clId="{713AE7ED-0655-4057-A6C2-FB3F86893D8F}" dt="2023-06-11T00:55:32.397" v="2878" actId="21"/>
          <ac:spMkLst>
            <pc:docMk/>
            <pc:sldMk cId="2979876663" sldId="268"/>
            <ac:spMk id="44" creationId="{10E83414-3440-46C7-8C07-7D073B69C422}"/>
          </ac:spMkLst>
        </pc:spChg>
        <pc:spChg chg="add del mod">
          <ac:chgData name="Calogera McCormick" userId="e0a4c6cb4146cbe1" providerId="LiveId" clId="{713AE7ED-0655-4057-A6C2-FB3F86893D8F}" dt="2023-06-11T00:55:32.397" v="2878" actId="21"/>
          <ac:spMkLst>
            <pc:docMk/>
            <pc:sldMk cId="2979876663" sldId="268"/>
            <ac:spMk id="45" creationId="{FE5CD03B-066A-46AF-8FB8-E8A78074ABEF}"/>
          </ac:spMkLst>
        </pc:spChg>
        <pc:spChg chg="add del mod">
          <ac:chgData name="Calogera McCormick" userId="e0a4c6cb4146cbe1" providerId="LiveId" clId="{713AE7ED-0655-4057-A6C2-FB3F86893D8F}" dt="2023-06-11T00:55:32.397" v="2878" actId="21"/>
          <ac:spMkLst>
            <pc:docMk/>
            <pc:sldMk cId="2979876663" sldId="268"/>
            <ac:spMk id="47" creationId="{F4640D91-CB97-4FCC-8FEF-F4B22B844DC4}"/>
          </ac:spMkLst>
        </pc:spChg>
        <pc:graphicFrameChg chg="add del mod">
          <ac:chgData name="Calogera McCormick" userId="e0a4c6cb4146cbe1" providerId="LiveId" clId="{713AE7ED-0655-4057-A6C2-FB3F86893D8F}" dt="2023-06-11T00:54:22.812" v="2875" actId="14100"/>
          <ac:graphicFrameMkLst>
            <pc:docMk/>
            <pc:sldMk cId="2979876663" sldId="268"/>
            <ac:graphicFrameMk id="2" creationId="{CF09B71C-4768-009C-AE06-4AA2BC639237}"/>
          </ac:graphicFrameMkLst>
        </pc:graphicFrameChg>
        <pc:picChg chg="add del mod">
          <ac:chgData name="Calogera McCormick" userId="e0a4c6cb4146cbe1" providerId="LiveId" clId="{713AE7ED-0655-4057-A6C2-FB3F86893D8F}" dt="2023-06-08T00:23:12.399" v="994" actId="478"/>
          <ac:picMkLst>
            <pc:docMk/>
            <pc:sldMk cId="2979876663" sldId="268"/>
            <ac:picMk id="2" creationId="{117BC66A-FA9F-EBB6-B8C3-4F9537EA2161}"/>
          </ac:picMkLst>
        </pc:picChg>
        <pc:picChg chg="add del mod">
          <ac:chgData name="Calogera McCormick" userId="e0a4c6cb4146cbe1" providerId="LiveId" clId="{713AE7ED-0655-4057-A6C2-FB3F86893D8F}" dt="2023-06-08T00:45:51.265" v="1003" actId="478"/>
          <ac:picMkLst>
            <pc:docMk/>
            <pc:sldMk cId="2979876663" sldId="268"/>
            <ac:picMk id="16" creationId="{F662657F-ED5B-923B-E7F3-6398EA2A7FD3}"/>
          </ac:picMkLst>
        </pc:picChg>
        <pc:picChg chg="del mod">
          <ac:chgData name="Calogera McCormick" userId="e0a4c6cb4146cbe1" providerId="LiveId" clId="{713AE7ED-0655-4057-A6C2-FB3F86893D8F}" dt="2023-06-08T00:45:55.366" v="1004" actId="478"/>
          <ac:picMkLst>
            <pc:docMk/>
            <pc:sldMk cId="2979876663" sldId="268"/>
            <ac:picMk id="17" creationId="{05ED5B1E-974F-476C-A3C9-572D3602E95E}"/>
          </ac:picMkLst>
        </pc:picChg>
        <pc:picChg chg="add del mod">
          <ac:chgData name="Calogera McCormick" userId="e0a4c6cb4146cbe1" providerId="LiveId" clId="{713AE7ED-0655-4057-A6C2-FB3F86893D8F}" dt="2023-06-11T00:55:32.397" v="2878" actId="21"/>
          <ac:picMkLst>
            <pc:docMk/>
            <pc:sldMk cId="2979876663" sldId="268"/>
            <ac:picMk id="18" creationId="{18B17E19-EF67-B8A0-479E-DA30B0D65895}"/>
          </ac:picMkLst>
        </pc:picChg>
        <pc:picChg chg="add del mod">
          <ac:chgData name="Calogera McCormick" userId="e0a4c6cb4146cbe1" providerId="LiveId" clId="{713AE7ED-0655-4057-A6C2-FB3F86893D8F}" dt="2023-06-11T00:55:32.397" v="2878" actId="21"/>
          <ac:picMkLst>
            <pc:docMk/>
            <pc:sldMk cId="2979876663" sldId="268"/>
            <ac:picMk id="26" creationId="{93FE2146-993E-51AF-3141-80787CFF07AC}"/>
          </ac:picMkLst>
        </pc:picChg>
        <pc:picChg chg="add del">
          <ac:chgData name="Calogera McCormick" userId="e0a4c6cb4146cbe1" providerId="LiveId" clId="{713AE7ED-0655-4057-A6C2-FB3F86893D8F}" dt="2023-06-08T00:47:14.789" v="1014" actId="478"/>
          <ac:picMkLst>
            <pc:docMk/>
            <pc:sldMk cId="2979876663" sldId="268"/>
            <ac:picMk id="27" creationId="{0D158E11-E2B3-EAC5-BC8D-92C836D3D86F}"/>
          </ac:picMkLst>
        </pc:picChg>
        <pc:picChg chg="add del mod">
          <ac:chgData name="Calogera McCormick" userId="e0a4c6cb4146cbe1" providerId="LiveId" clId="{713AE7ED-0655-4057-A6C2-FB3F86893D8F}" dt="2023-06-11T00:55:32.397" v="2878" actId="21"/>
          <ac:picMkLst>
            <pc:docMk/>
            <pc:sldMk cId="2979876663" sldId="268"/>
            <ac:picMk id="36" creationId="{F3CCCCDF-EA66-4F5E-98F3-A05239CBBAC4}"/>
          </ac:picMkLst>
        </pc:picChg>
        <pc:picChg chg="del mod">
          <ac:chgData name="Calogera McCormick" userId="e0a4c6cb4146cbe1" providerId="LiveId" clId="{713AE7ED-0655-4057-A6C2-FB3F86893D8F}" dt="2023-06-08T00:25:39.420" v="998" actId="478"/>
          <ac:picMkLst>
            <pc:docMk/>
            <pc:sldMk cId="2979876663" sldId="268"/>
            <ac:picMk id="38" creationId="{8A6BB597-41F4-432E-8432-8F39511B2941}"/>
          </ac:picMkLst>
        </pc:picChg>
        <pc:picChg chg="add del mod">
          <ac:chgData name="Calogera McCormick" userId="e0a4c6cb4146cbe1" providerId="LiveId" clId="{713AE7ED-0655-4057-A6C2-FB3F86893D8F}" dt="2023-06-11T00:55:32.397" v="2878" actId="21"/>
          <ac:picMkLst>
            <pc:docMk/>
            <pc:sldMk cId="2979876663" sldId="268"/>
            <ac:picMk id="40" creationId="{76B2FC80-9F3B-46D8-94D9-882D90A858F6}"/>
          </ac:picMkLst>
        </pc:picChg>
        <pc:picChg chg="add del mod">
          <ac:chgData name="Calogera McCormick" userId="e0a4c6cb4146cbe1" providerId="LiveId" clId="{713AE7ED-0655-4057-A6C2-FB3F86893D8F}" dt="2023-06-11T00:55:32.397" v="2878" actId="21"/>
          <ac:picMkLst>
            <pc:docMk/>
            <pc:sldMk cId="2979876663" sldId="268"/>
            <ac:picMk id="1026" creationId="{CE431776-3F06-B255-B85B-C274F2AFF22C}"/>
          </ac:picMkLst>
        </pc:picChg>
      </pc:sldChg>
      <pc:sldChg chg="addSp delSp modSp mod">
        <pc:chgData name="Calogera McCormick" userId="e0a4c6cb4146cbe1" providerId="LiveId" clId="{713AE7ED-0655-4057-A6C2-FB3F86893D8F}" dt="2023-06-11T10:12:42.732" v="5289"/>
        <pc:sldMkLst>
          <pc:docMk/>
          <pc:sldMk cId="3891345585" sldId="270"/>
        </pc:sldMkLst>
        <pc:spChg chg="add mod">
          <ac:chgData name="Calogera McCormick" userId="e0a4c6cb4146cbe1" providerId="LiveId" clId="{713AE7ED-0655-4057-A6C2-FB3F86893D8F}" dt="2023-06-11T10:12:42.732" v="5289"/>
          <ac:spMkLst>
            <pc:docMk/>
            <pc:sldMk cId="3891345585" sldId="270"/>
            <ac:spMk id="2" creationId="{3FE63ECE-D64E-799F-18B0-B3BAC825DC74}"/>
          </ac:spMkLst>
        </pc:spChg>
        <pc:spChg chg="add mod">
          <ac:chgData name="Calogera McCormick" userId="e0a4c6cb4146cbe1" providerId="LiveId" clId="{713AE7ED-0655-4057-A6C2-FB3F86893D8F}" dt="2023-06-11T10:12:42.732" v="5289"/>
          <ac:spMkLst>
            <pc:docMk/>
            <pc:sldMk cId="3891345585" sldId="270"/>
            <ac:spMk id="3" creationId="{EC78E0F0-B1B1-B6DB-D31A-5ECB38F14A3E}"/>
          </ac:spMkLst>
        </pc:spChg>
        <pc:spChg chg="del">
          <ac:chgData name="Calogera McCormick" userId="e0a4c6cb4146cbe1" providerId="LiveId" clId="{713AE7ED-0655-4057-A6C2-FB3F86893D8F}" dt="2023-06-11T10:12:42.012" v="5288" actId="478"/>
          <ac:spMkLst>
            <pc:docMk/>
            <pc:sldMk cId="3891345585" sldId="270"/>
            <ac:spMk id="4" creationId="{0C329F70-04F7-4C70-BCF8-D4371F54EF2F}"/>
          </ac:spMkLst>
        </pc:spChg>
        <pc:spChg chg="del">
          <ac:chgData name="Calogera McCormick" userId="e0a4c6cb4146cbe1" providerId="LiveId" clId="{713AE7ED-0655-4057-A6C2-FB3F86893D8F}" dt="2023-06-11T10:12:42.012" v="5288" actId="478"/>
          <ac:spMkLst>
            <pc:docMk/>
            <pc:sldMk cId="3891345585" sldId="270"/>
            <ac:spMk id="5" creationId="{06A3302E-502D-4151-81C9-5FD6AF9596D6}"/>
          </ac:spMkLst>
        </pc:spChg>
        <pc:spChg chg="del">
          <ac:chgData name="Calogera McCormick" userId="e0a4c6cb4146cbe1" providerId="LiveId" clId="{713AE7ED-0655-4057-A6C2-FB3F86893D8F}" dt="2023-06-11T10:12:42.012" v="5288" actId="478"/>
          <ac:spMkLst>
            <pc:docMk/>
            <pc:sldMk cId="3891345585" sldId="270"/>
            <ac:spMk id="6" creationId="{9ED907F8-C614-4D59-A03F-BF9CD5E35703}"/>
          </ac:spMkLst>
        </pc:spChg>
        <pc:spChg chg="add mod">
          <ac:chgData name="Calogera McCormick" userId="e0a4c6cb4146cbe1" providerId="LiveId" clId="{713AE7ED-0655-4057-A6C2-FB3F86893D8F}" dt="2023-06-11T10:12:42.732" v="5289"/>
          <ac:spMkLst>
            <pc:docMk/>
            <pc:sldMk cId="3891345585" sldId="270"/>
            <ac:spMk id="8" creationId="{C1C2B8F8-DD49-8F8B-AB55-CE13EACBBC2B}"/>
          </ac:spMkLst>
        </pc:spChg>
      </pc:sldChg>
      <pc:sldChg chg="addSp delSp modSp del mod setBg">
        <pc:chgData name="Calogera McCormick" userId="e0a4c6cb4146cbe1" providerId="LiveId" clId="{713AE7ED-0655-4057-A6C2-FB3F86893D8F}" dt="2023-06-11T00:55:13.438" v="2876" actId="47"/>
        <pc:sldMkLst>
          <pc:docMk/>
          <pc:sldMk cId="2624630061" sldId="272"/>
        </pc:sldMkLst>
        <pc:spChg chg="mod">
          <ac:chgData name="Calogera McCormick" userId="e0a4c6cb4146cbe1" providerId="LiveId" clId="{713AE7ED-0655-4057-A6C2-FB3F86893D8F}" dt="2023-06-10T23:50:38.191" v="2822" actId="26606"/>
          <ac:spMkLst>
            <pc:docMk/>
            <pc:sldMk cId="2624630061" sldId="272"/>
            <ac:spMk id="2" creationId="{81FCAF0A-629F-4EC6-B3E6-563ED999F360}"/>
          </ac:spMkLst>
        </pc:spChg>
        <pc:spChg chg="mod">
          <ac:chgData name="Calogera McCormick" userId="e0a4c6cb4146cbe1" providerId="LiveId" clId="{713AE7ED-0655-4057-A6C2-FB3F86893D8F}" dt="2023-06-10T23:50:38.191" v="2822" actId="26606"/>
          <ac:spMkLst>
            <pc:docMk/>
            <pc:sldMk cId="2624630061" sldId="272"/>
            <ac:spMk id="3" creationId="{FAD72D26-24EF-4CBD-9431-A558CB7CA906}"/>
          </ac:spMkLst>
        </pc:spChg>
        <pc:spChg chg="add del mod">
          <ac:chgData name="Calogera McCormick" userId="e0a4c6cb4146cbe1" providerId="LiveId" clId="{713AE7ED-0655-4057-A6C2-FB3F86893D8F}" dt="2023-06-10T22:56:49.499" v="2322" actId="478"/>
          <ac:spMkLst>
            <pc:docMk/>
            <pc:sldMk cId="2624630061" sldId="272"/>
            <ac:spMk id="5" creationId="{9C4D63C3-2037-D163-2B36-745EDB87239C}"/>
          </ac:spMkLst>
        </pc:spChg>
        <pc:spChg chg="mod">
          <ac:chgData name="Calogera McCormick" userId="e0a4c6cb4146cbe1" providerId="LiveId" clId="{713AE7ED-0655-4057-A6C2-FB3F86893D8F}" dt="2023-06-10T23:50:38.191" v="2822" actId="26606"/>
          <ac:spMkLst>
            <pc:docMk/>
            <pc:sldMk cId="2624630061" sldId="272"/>
            <ac:spMk id="6" creationId="{5E5CAC52-3FD1-464A-805A-B8F7AF04574A}"/>
          </ac:spMkLst>
        </pc:spChg>
        <pc:spChg chg="mod">
          <ac:chgData name="Calogera McCormick" userId="e0a4c6cb4146cbe1" providerId="LiveId" clId="{713AE7ED-0655-4057-A6C2-FB3F86893D8F}" dt="2023-06-10T23:50:38.191" v="2822" actId="26606"/>
          <ac:spMkLst>
            <pc:docMk/>
            <pc:sldMk cId="2624630061" sldId="272"/>
            <ac:spMk id="7" creationId="{920A7C57-D6C5-4BA0-AB3C-41D4E3436B0E}"/>
          </ac:spMkLst>
        </pc:spChg>
        <pc:spChg chg="add del">
          <ac:chgData name="Calogera McCormick" userId="e0a4c6cb4146cbe1" providerId="LiveId" clId="{713AE7ED-0655-4057-A6C2-FB3F86893D8F}" dt="2023-06-10T23:50:38.191" v="2822" actId="26606"/>
          <ac:spMkLst>
            <pc:docMk/>
            <pc:sldMk cId="2624630061" sldId="272"/>
            <ac:spMk id="12" creationId="{60B7752B-728D-4CA3-8923-C4F7F77029E3}"/>
          </ac:spMkLst>
        </pc:spChg>
        <pc:spChg chg="add del">
          <ac:chgData name="Calogera McCormick" userId="e0a4c6cb4146cbe1" providerId="LiveId" clId="{713AE7ED-0655-4057-A6C2-FB3F86893D8F}" dt="2023-06-10T23:50:38.191" v="2822" actId="26606"/>
          <ac:spMkLst>
            <pc:docMk/>
            <pc:sldMk cId="2624630061" sldId="272"/>
            <ac:spMk id="14" creationId="{88392DC7-0988-443B-A0D0-E726C7DB622B}"/>
          </ac:spMkLst>
        </pc:spChg>
        <pc:graphicFrameChg chg="mod ord modGraphic">
          <ac:chgData name="Calogera McCormick" userId="e0a4c6cb4146cbe1" providerId="LiveId" clId="{713AE7ED-0655-4057-A6C2-FB3F86893D8F}" dt="2023-06-10T23:50:38.191" v="2822" actId="26606"/>
          <ac:graphicFrameMkLst>
            <pc:docMk/>
            <pc:sldMk cId="2624630061" sldId="272"/>
            <ac:graphicFrameMk id="4" creationId="{93897051-DA8D-4072-A594-51769F8D52F5}"/>
          </ac:graphicFrameMkLst>
        </pc:graphicFrameChg>
      </pc:sldChg>
      <pc:sldChg chg="del">
        <pc:chgData name="Calogera McCormick" userId="e0a4c6cb4146cbe1" providerId="LiveId" clId="{713AE7ED-0655-4057-A6C2-FB3F86893D8F}" dt="2023-06-08T15:47:02.954" v="1625" actId="2696"/>
        <pc:sldMkLst>
          <pc:docMk/>
          <pc:sldMk cId="3740286033" sldId="277"/>
        </pc:sldMkLst>
      </pc:sldChg>
      <pc:sldChg chg="del">
        <pc:chgData name="Calogera McCormick" userId="e0a4c6cb4146cbe1" providerId="LiveId" clId="{713AE7ED-0655-4057-A6C2-FB3F86893D8F}" dt="2023-06-08T15:47:02.954" v="1625" actId="2696"/>
        <pc:sldMkLst>
          <pc:docMk/>
          <pc:sldMk cId="2496947791" sldId="278"/>
        </pc:sldMkLst>
      </pc:sldChg>
      <pc:sldChg chg="addSp delSp modSp mod ord">
        <pc:chgData name="Calogera McCormick" userId="e0a4c6cb4146cbe1" providerId="LiveId" clId="{713AE7ED-0655-4057-A6C2-FB3F86893D8F}" dt="2023-06-11T10:13:41.169" v="5309"/>
        <pc:sldMkLst>
          <pc:docMk/>
          <pc:sldMk cId="395518310" sldId="279"/>
        </pc:sldMkLst>
        <pc:spChg chg="add mod">
          <ac:chgData name="Calogera McCormick" userId="e0a4c6cb4146cbe1" providerId="LiveId" clId="{713AE7ED-0655-4057-A6C2-FB3F86893D8F}" dt="2023-06-11T10:13:41.169" v="5309"/>
          <ac:spMkLst>
            <pc:docMk/>
            <pc:sldMk cId="395518310" sldId="279"/>
            <ac:spMk id="2" creationId="{F0248028-1D8F-F92B-9165-56D8213D8AF3}"/>
          </ac:spMkLst>
        </pc:spChg>
        <pc:spChg chg="add mod">
          <ac:chgData name="Calogera McCormick" userId="e0a4c6cb4146cbe1" providerId="LiveId" clId="{713AE7ED-0655-4057-A6C2-FB3F86893D8F}" dt="2023-06-11T10:13:41.169" v="5309"/>
          <ac:spMkLst>
            <pc:docMk/>
            <pc:sldMk cId="395518310" sldId="279"/>
            <ac:spMk id="3" creationId="{30839D5B-7851-86CB-5666-28866767A337}"/>
          </ac:spMkLst>
        </pc:spChg>
        <pc:spChg chg="add mod">
          <ac:chgData name="Calogera McCormick" userId="e0a4c6cb4146cbe1" providerId="LiveId" clId="{713AE7ED-0655-4057-A6C2-FB3F86893D8F}" dt="2023-06-11T10:13:41.169" v="5309"/>
          <ac:spMkLst>
            <pc:docMk/>
            <pc:sldMk cId="395518310" sldId="279"/>
            <ac:spMk id="4" creationId="{B0CF4B72-D793-626A-0E8F-6D3CDAAF17E9}"/>
          </ac:spMkLst>
        </pc:spChg>
        <pc:spChg chg="mod">
          <ac:chgData name="Calogera McCormick" userId="e0a4c6cb4146cbe1" providerId="LiveId" clId="{713AE7ED-0655-4057-A6C2-FB3F86893D8F}" dt="2023-06-10T22:56:21.508" v="2318" actId="20577"/>
          <ac:spMkLst>
            <pc:docMk/>
            <pc:sldMk cId="395518310" sldId="279"/>
            <ac:spMk id="14" creationId="{C15EE852-24F1-4643-8082-AB45CFF2BA10}"/>
          </ac:spMkLst>
        </pc:spChg>
        <pc:spChg chg="mod">
          <ac:chgData name="Calogera McCormick" userId="e0a4c6cb4146cbe1" providerId="LiveId" clId="{713AE7ED-0655-4057-A6C2-FB3F86893D8F}" dt="2023-06-10T22:53:50.945" v="2075" actId="20577"/>
          <ac:spMkLst>
            <pc:docMk/>
            <pc:sldMk cId="395518310" sldId="279"/>
            <ac:spMk id="15" creationId="{4139825C-53C7-44F4-A064-9795CECD081B}"/>
          </ac:spMkLst>
        </pc:spChg>
        <pc:spChg chg="del">
          <ac:chgData name="Calogera McCormick" userId="e0a4c6cb4146cbe1" providerId="LiveId" clId="{713AE7ED-0655-4057-A6C2-FB3F86893D8F}" dt="2023-06-11T10:13:40.553" v="5308" actId="478"/>
          <ac:spMkLst>
            <pc:docMk/>
            <pc:sldMk cId="395518310" sldId="279"/>
            <ac:spMk id="19" creationId="{386DB667-0553-4FB8-B0E0-776539934AFF}"/>
          </ac:spMkLst>
        </pc:spChg>
        <pc:spChg chg="del">
          <ac:chgData name="Calogera McCormick" userId="e0a4c6cb4146cbe1" providerId="LiveId" clId="{713AE7ED-0655-4057-A6C2-FB3F86893D8F}" dt="2023-06-11T10:13:40.553" v="5308" actId="478"/>
          <ac:spMkLst>
            <pc:docMk/>
            <pc:sldMk cId="395518310" sldId="279"/>
            <ac:spMk id="20" creationId="{C77C6228-C5A8-44DC-ABD7-A22A4475D3DF}"/>
          </ac:spMkLst>
        </pc:spChg>
        <pc:spChg chg="del">
          <ac:chgData name="Calogera McCormick" userId="e0a4c6cb4146cbe1" providerId="LiveId" clId="{713AE7ED-0655-4057-A6C2-FB3F86893D8F}" dt="2023-06-11T10:13:40.553" v="5308" actId="478"/>
          <ac:spMkLst>
            <pc:docMk/>
            <pc:sldMk cId="395518310" sldId="279"/>
            <ac:spMk id="21" creationId="{1C563B34-DD53-4FB1-B8C2-8914E01C6365}"/>
          </ac:spMkLst>
        </pc:spChg>
      </pc:sldChg>
      <pc:sldChg chg="addSp delSp modSp mod">
        <pc:chgData name="Calogera McCormick" userId="e0a4c6cb4146cbe1" providerId="LiveId" clId="{713AE7ED-0655-4057-A6C2-FB3F86893D8F}" dt="2023-06-11T10:12:54.627" v="5293"/>
        <pc:sldMkLst>
          <pc:docMk/>
          <pc:sldMk cId="1420547054" sldId="281"/>
        </pc:sldMkLst>
        <pc:spChg chg="add mod">
          <ac:chgData name="Calogera McCormick" userId="e0a4c6cb4146cbe1" providerId="LiveId" clId="{713AE7ED-0655-4057-A6C2-FB3F86893D8F}" dt="2023-06-11T10:12:54.627" v="5293"/>
          <ac:spMkLst>
            <pc:docMk/>
            <pc:sldMk cId="1420547054" sldId="281"/>
            <ac:spMk id="2" creationId="{811EC45B-6AC3-5F99-7C66-B3D202836206}"/>
          </ac:spMkLst>
        </pc:spChg>
        <pc:spChg chg="add mod">
          <ac:chgData name="Calogera McCormick" userId="e0a4c6cb4146cbe1" providerId="LiveId" clId="{713AE7ED-0655-4057-A6C2-FB3F86893D8F}" dt="2023-06-11T10:12:54.627" v="5293"/>
          <ac:spMkLst>
            <pc:docMk/>
            <pc:sldMk cId="1420547054" sldId="281"/>
            <ac:spMk id="3" creationId="{E6B435DB-7AE4-FB0C-B6A0-247DA5B8DC87}"/>
          </ac:spMkLst>
        </pc:spChg>
        <pc:spChg chg="add mod">
          <ac:chgData name="Calogera McCormick" userId="e0a4c6cb4146cbe1" providerId="LiveId" clId="{713AE7ED-0655-4057-A6C2-FB3F86893D8F}" dt="2023-06-11T10:12:54.627" v="5293"/>
          <ac:spMkLst>
            <pc:docMk/>
            <pc:sldMk cId="1420547054" sldId="281"/>
            <ac:spMk id="4" creationId="{49013F2F-E0F3-783B-8E03-45B3B6BB629E}"/>
          </ac:spMkLst>
        </pc:spChg>
        <pc:spChg chg="del">
          <ac:chgData name="Calogera McCormick" userId="e0a4c6cb4146cbe1" providerId="LiveId" clId="{713AE7ED-0655-4057-A6C2-FB3F86893D8F}" dt="2023-06-11T10:12:53.933" v="5292" actId="478"/>
          <ac:spMkLst>
            <pc:docMk/>
            <pc:sldMk cId="1420547054" sldId="281"/>
            <ac:spMk id="14" creationId="{D236478C-E242-44E0-8357-C72C9B588CA7}"/>
          </ac:spMkLst>
        </pc:spChg>
        <pc:spChg chg="del">
          <ac:chgData name="Calogera McCormick" userId="e0a4c6cb4146cbe1" providerId="LiveId" clId="{713AE7ED-0655-4057-A6C2-FB3F86893D8F}" dt="2023-06-11T10:12:53.933" v="5292" actId="478"/>
          <ac:spMkLst>
            <pc:docMk/>
            <pc:sldMk cId="1420547054" sldId="281"/>
            <ac:spMk id="15" creationId="{65A6DC02-681E-4AF7-AC6E-57CDDB2FBA28}"/>
          </ac:spMkLst>
        </pc:spChg>
        <pc:spChg chg="del">
          <ac:chgData name="Calogera McCormick" userId="e0a4c6cb4146cbe1" providerId="LiveId" clId="{713AE7ED-0655-4057-A6C2-FB3F86893D8F}" dt="2023-06-11T10:12:53.933" v="5292" actId="478"/>
          <ac:spMkLst>
            <pc:docMk/>
            <pc:sldMk cId="1420547054" sldId="281"/>
            <ac:spMk id="16" creationId="{CF0A8666-4477-461C-A79D-E91232EE973E}"/>
          </ac:spMkLst>
        </pc:spChg>
      </pc:sldChg>
      <pc:sldChg chg="addSp delSp modSp mod">
        <pc:chgData name="Calogera McCormick" userId="e0a4c6cb4146cbe1" providerId="LiveId" clId="{713AE7ED-0655-4057-A6C2-FB3F86893D8F}" dt="2023-06-11T10:11:22.969" v="5273" actId="1076"/>
        <pc:sldMkLst>
          <pc:docMk/>
          <pc:sldMk cId="560021826" sldId="317"/>
        </pc:sldMkLst>
        <pc:spChg chg="del">
          <ac:chgData name="Calogera McCormick" userId="e0a4c6cb4146cbe1" providerId="LiveId" clId="{713AE7ED-0655-4057-A6C2-FB3F86893D8F}" dt="2023-06-11T10:11:15.629" v="5271" actId="478"/>
          <ac:spMkLst>
            <pc:docMk/>
            <pc:sldMk cId="560021826" sldId="317"/>
            <ac:spMk id="2" creationId="{2910D835-B454-4270-BB35-86A187307E6F}"/>
          </ac:spMkLst>
        </pc:spChg>
        <pc:spChg chg="del">
          <ac:chgData name="Calogera McCormick" userId="e0a4c6cb4146cbe1" providerId="LiveId" clId="{713AE7ED-0655-4057-A6C2-FB3F86893D8F}" dt="2023-06-11T10:11:15.629" v="5271" actId="478"/>
          <ac:spMkLst>
            <pc:docMk/>
            <pc:sldMk cId="560021826" sldId="317"/>
            <ac:spMk id="3" creationId="{7F7F653B-90B5-4F47-A33F-93DCB2EF68C2}"/>
          </ac:spMkLst>
        </pc:spChg>
        <pc:spChg chg="del">
          <ac:chgData name="Calogera McCormick" userId="e0a4c6cb4146cbe1" providerId="LiveId" clId="{713AE7ED-0655-4057-A6C2-FB3F86893D8F}" dt="2023-06-11T10:11:15.629" v="5271" actId="478"/>
          <ac:spMkLst>
            <pc:docMk/>
            <pc:sldMk cId="560021826" sldId="317"/>
            <ac:spMk id="4" creationId="{E1E7D98D-6710-41D2-B258-E1A1059D29F8}"/>
          </ac:spMkLst>
        </pc:spChg>
        <pc:spChg chg="add mod">
          <ac:chgData name="Calogera McCormick" userId="e0a4c6cb4146cbe1" providerId="LiveId" clId="{713AE7ED-0655-4057-A6C2-FB3F86893D8F}" dt="2023-06-11T10:11:22.969" v="5273" actId="1076"/>
          <ac:spMkLst>
            <pc:docMk/>
            <pc:sldMk cId="560021826" sldId="317"/>
            <ac:spMk id="5" creationId="{6E4B03B0-0907-4791-3D33-AA1A974307B8}"/>
          </ac:spMkLst>
        </pc:spChg>
        <pc:spChg chg="add del mod">
          <ac:chgData name="Calogera McCormick" userId="e0a4c6cb4146cbe1" providerId="LiveId" clId="{713AE7ED-0655-4057-A6C2-FB3F86893D8F}" dt="2023-06-11T00:48:01.144" v="2847" actId="478"/>
          <ac:spMkLst>
            <pc:docMk/>
            <pc:sldMk cId="560021826" sldId="317"/>
            <ac:spMk id="6" creationId="{91AF6E60-4336-0ECF-4A3A-BF8DF799E4BE}"/>
          </ac:spMkLst>
        </pc:spChg>
        <pc:spChg chg="add mod">
          <ac:chgData name="Calogera McCormick" userId="e0a4c6cb4146cbe1" providerId="LiveId" clId="{713AE7ED-0655-4057-A6C2-FB3F86893D8F}" dt="2023-06-11T10:11:22.969" v="5273" actId="1076"/>
          <ac:spMkLst>
            <pc:docMk/>
            <pc:sldMk cId="560021826" sldId="317"/>
            <ac:spMk id="6" creationId="{9A250BC0-B50D-D023-87BA-3AD5BE8D3930}"/>
          </ac:spMkLst>
        </pc:spChg>
        <pc:spChg chg="add mod">
          <ac:chgData name="Calogera McCormick" userId="e0a4c6cb4146cbe1" providerId="LiveId" clId="{713AE7ED-0655-4057-A6C2-FB3F86893D8F}" dt="2023-06-11T10:11:22.969" v="5273" actId="1076"/>
          <ac:spMkLst>
            <pc:docMk/>
            <pc:sldMk cId="560021826" sldId="317"/>
            <ac:spMk id="7" creationId="{58E9B3D1-F7FE-1D66-0B10-31BD0EC8210A}"/>
          </ac:spMkLst>
        </pc:spChg>
        <pc:spChg chg="add del mod">
          <ac:chgData name="Calogera McCormick" userId="e0a4c6cb4146cbe1" providerId="LiveId" clId="{713AE7ED-0655-4057-A6C2-FB3F86893D8F}" dt="2023-06-11T00:48:07.012" v="2849" actId="478"/>
          <ac:spMkLst>
            <pc:docMk/>
            <pc:sldMk cId="560021826" sldId="317"/>
            <ac:spMk id="9" creationId="{19B31C8C-3EA2-C721-42FE-4B3E9636E14E}"/>
          </ac:spMkLst>
        </pc:spChg>
        <pc:spChg chg="add del mod">
          <ac:chgData name="Calogera McCormick" userId="e0a4c6cb4146cbe1" providerId="LiveId" clId="{713AE7ED-0655-4057-A6C2-FB3F86893D8F}" dt="2023-06-11T00:48:37.451" v="2851" actId="478"/>
          <ac:spMkLst>
            <pc:docMk/>
            <pc:sldMk cId="560021826" sldId="317"/>
            <ac:spMk id="11" creationId="{0E4ABA2D-503D-8E45-F1FE-DE02F5021F62}"/>
          </ac:spMkLst>
        </pc:spChg>
        <pc:spChg chg="del mod">
          <ac:chgData name="Calogera McCormick" userId="e0a4c6cb4146cbe1" providerId="LiveId" clId="{713AE7ED-0655-4057-A6C2-FB3F86893D8F}" dt="2023-06-11T00:47:50.040" v="2846" actId="478"/>
          <ac:spMkLst>
            <pc:docMk/>
            <pc:sldMk cId="560021826" sldId="317"/>
            <ac:spMk id="15" creationId="{40F1DF5B-353A-4270-8C10-6A1509441174}"/>
          </ac:spMkLst>
        </pc:spChg>
        <pc:spChg chg="del">
          <ac:chgData name="Calogera McCormick" userId="e0a4c6cb4146cbe1" providerId="LiveId" clId="{713AE7ED-0655-4057-A6C2-FB3F86893D8F}" dt="2023-06-11T00:48:34.429" v="2850" actId="478"/>
          <ac:spMkLst>
            <pc:docMk/>
            <pc:sldMk cId="560021826" sldId="317"/>
            <ac:spMk id="16" creationId="{4BDCF583-1D5D-4235-97C2-39272B80A0B1}"/>
          </ac:spMkLst>
        </pc:spChg>
        <pc:picChg chg="add del">
          <ac:chgData name="Calogera McCormick" userId="e0a4c6cb4146cbe1" providerId="LiveId" clId="{713AE7ED-0655-4057-A6C2-FB3F86893D8F}" dt="2023-06-11T00:48:07.012" v="2849" actId="478"/>
          <ac:picMkLst>
            <pc:docMk/>
            <pc:sldMk cId="560021826" sldId="317"/>
            <ac:picMk id="8" creationId="{5FED7C55-F545-49A1-90FD-D853A25AB453}"/>
          </ac:picMkLst>
        </pc:picChg>
        <pc:picChg chg="add mod">
          <ac:chgData name="Calogera McCormick" userId="e0a4c6cb4146cbe1" providerId="LiveId" clId="{713AE7ED-0655-4057-A6C2-FB3F86893D8F}" dt="2023-06-11T00:49:10.385" v="2853" actId="14100"/>
          <ac:picMkLst>
            <pc:docMk/>
            <pc:sldMk cId="560021826" sldId="317"/>
            <ac:picMk id="13" creationId="{D3A869DE-067E-C520-189F-44DAD672A523}"/>
          </ac:picMkLst>
        </pc:picChg>
      </pc:sldChg>
      <pc:sldChg chg="addSp delSp modSp mod">
        <pc:chgData name="Calogera McCormick" userId="e0a4c6cb4146cbe1" providerId="LiveId" clId="{713AE7ED-0655-4057-A6C2-FB3F86893D8F}" dt="2023-06-11T10:13:29.728" v="5305"/>
        <pc:sldMkLst>
          <pc:docMk/>
          <pc:sldMk cId="3521561301" sldId="321"/>
        </pc:sldMkLst>
        <pc:spChg chg="add mod">
          <ac:chgData name="Calogera McCormick" userId="e0a4c6cb4146cbe1" providerId="LiveId" clId="{713AE7ED-0655-4057-A6C2-FB3F86893D8F}" dt="2023-06-11T10:13:29.728" v="5305"/>
          <ac:spMkLst>
            <pc:docMk/>
            <pc:sldMk cId="3521561301" sldId="321"/>
            <ac:spMk id="2" creationId="{7935995B-DE9A-26E0-DB2A-CB40159A98B6}"/>
          </ac:spMkLst>
        </pc:spChg>
        <pc:spChg chg="add mod">
          <ac:chgData name="Calogera McCormick" userId="e0a4c6cb4146cbe1" providerId="LiveId" clId="{713AE7ED-0655-4057-A6C2-FB3F86893D8F}" dt="2023-06-11T10:13:29.728" v="5305"/>
          <ac:spMkLst>
            <pc:docMk/>
            <pc:sldMk cId="3521561301" sldId="321"/>
            <ac:spMk id="3" creationId="{A7AD03D5-7CB3-E2FB-BBD3-F1D1B6D5C353}"/>
          </ac:spMkLst>
        </pc:spChg>
        <pc:spChg chg="del">
          <ac:chgData name="Calogera McCormick" userId="e0a4c6cb4146cbe1" providerId="LiveId" clId="{713AE7ED-0655-4057-A6C2-FB3F86893D8F}" dt="2023-06-11T10:13:29.059" v="5304" actId="478"/>
          <ac:spMkLst>
            <pc:docMk/>
            <pc:sldMk cId="3521561301" sldId="321"/>
            <ac:spMk id="4" creationId="{0C329F70-04F7-4C70-BCF8-D4371F54EF2F}"/>
          </ac:spMkLst>
        </pc:spChg>
        <pc:spChg chg="del">
          <ac:chgData name="Calogera McCormick" userId="e0a4c6cb4146cbe1" providerId="LiveId" clId="{713AE7ED-0655-4057-A6C2-FB3F86893D8F}" dt="2023-06-11T10:13:29.059" v="5304" actId="478"/>
          <ac:spMkLst>
            <pc:docMk/>
            <pc:sldMk cId="3521561301" sldId="321"/>
            <ac:spMk id="5" creationId="{06A3302E-502D-4151-81C9-5FD6AF9596D6}"/>
          </ac:spMkLst>
        </pc:spChg>
        <pc:spChg chg="del">
          <ac:chgData name="Calogera McCormick" userId="e0a4c6cb4146cbe1" providerId="LiveId" clId="{713AE7ED-0655-4057-A6C2-FB3F86893D8F}" dt="2023-06-11T10:13:29.059" v="5304" actId="478"/>
          <ac:spMkLst>
            <pc:docMk/>
            <pc:sldMk cId="3521561301" sldId="321"/>
            <ac:spMk id="6" creationId="{9ED907F8-C614-4D59-A03F-BF9CD5E35703}"/>
          </ac:spMkLst>
        </pc:spChg>
        <pc:spChg chg="add mod">
          <ac:chgData name="Calogera McCormick" userId="e0a4c6cb4146cbe1" providerId="LiveId" clId="{713AE7ED-0655-4057-A6C2-FB3F86893D8F}" dt="2023-06-11T10:13:29.728" v="5305"/>
          <ac:spMkLst>
            <pc:docMk/>
            <pc:sldMk cId="3521561301" sldId="321"/>
            <ac:spMk id="7" creationId="{69114A44-3CD0-A6C6-7B24-43128E31630A}"/>
          </ac:spMkLst>
        </pc:spChg>
      </pc:sldChg>
      <pc:sldChg chg="addSp delSp modSp mod">
        <pc:chgData name="Calogera McCormick" userId="e0a4c6cb4146cbe1" providerId="LiveId" clId="{713AE7ED-0655-4057-A6C2-FB3F86893D8F}" dt="2023-06-11T10:11:07.589" v="5270" actId="1076"/>
        <pc:sldMkLst>
          <pc:docMk/>
          <pc:sldMk cId="2158886557" sldId="384"/>
        </pc:sldMkLst>
        <pc:spChg chg="add del mod">
          <ac:chgData name="Calogera McCormick" userId="e0a4c6cb4146cbe1" providerId="LiveId" clId="{713AE7ED-0655-4057-A6C2-FB3F86893D8F}" dt="2023-06-11T10:10:16.656" v="5255"/>
          <ac:spMkLst>
            <pc:docMk/>
            <pc:sldMk cId="2158886557" sldId="384"/>
            <ac:spMk id="2" creationId="{467FDD2B-9498-6D6C-3E5D-917B806C63EC}"/>
          </ac:spMkLst>
        </pc:spChg>
        <pc:spChg chg="add del mod">
          <ac:chgData name="Calogera McCormick" userId="e0a4c6cb4146cbe1" providerId="LiveId" clId="{713AE7ED-0655-4057-A6C2-FB3F86893D8F}" dt="2023-06-11T10:10:16.656" v="5255"/>
          <ac:spMkLst>
            <pc:docMk/>
            <pc:sldMk cId="2158886557" sldId="384"/>
            <ac:spMk id="3" creationId="{12EF98F3-03C6-47FA-9F03-583460676AA4}"/>
          </ac:spMkLst>
        </pc:spChg>
        <pc:spChg chg="add del">
          <ac:chgData name="Calogera McCormick" userId="e0a4c6cb4146cbe1" providerId="LiveId" clId="{713AE7ED-0655-4057-A6C2-FB3F86893D8F}" dt="2023-06-11T10:11:02.048" v="5268" actId="478"/>
          <ac:spMkLst>
            <pc:docMk/>
            <pc:sldMk cId="2158886557" sldId="384"/>
            <ac:spMk id="4" creationId="{0C329F70-04F7-4C70-BCF8-D4371F54EF2F}"/>
          </ac:spMkLst>
        </pc:spChg>
        <pc:spChg chg="add del">
          <ac:chgData name="Calogera McCormick" userId="e0a4c6cb4146cbe1" providerId="LiveId" clId="{713AE7ED-0655-4057-A6C2-FB3F86893D8F}" dt="2023-06-11T10:11:02.048" v="5268" actId="478"/>
          <ac:spMkLst>
            <pc:docMk/>
            <pc:sldMk cId="2158886557" sldId="384"/>
            <ac:spMk id="5" creationId="{06A3302E-502D-4151-81C9-5FD6AF9596D6}"/>
          </ac:spMkLst>
        </pc:spChg>
        <pc:spChg chg="add del">
          <ac:chgData name="Calogera McCormick" userId="e0a4c6cb4146cbe1" providerId="LiveId" clId="{713AE7ED-0655-4057-A6C2-FB3F86893D8F}" dt="2023-06-11T10:11:02.048" v="5268" actId="478"/>
          <ac:spMkLst>
            <pc:docMk/>
            <pc:sldMk cId="2158886557" sldId="384"/>
            <ac:spMk id="6" creationId="{9ED907F8-C614-4D59-A03F-BF9CD5E35703}"/>
          </ac:spMkLst>
        </pc:spChg>
        <pc:spChg chg="add del mod">
          <ac:chgData name="Calogera McCormick" userId="e0a4c6cb4146cbe1" providerId="LiveId" clId="{713AE7ED-0655-4057-A6C2-FB3F86893D8F}" dt="2023-06-11T10:10:16.656" v="5255"/>
          <ac:spMkLst>
            <pc:docMk/>
            <pc:sldMk cId="2158886557" sldId="384"/>
            <ac:spMk id="7" creationId="{35972925-577B-7153-5586-A320DB5C8F7C}"/>
          </ac:spMkLst>
        </pc:spChg>
        <pc:spChg chg="add del mod">
          <ac:chgData name="Calogera McCormick" userId="e0a4c6cb4146cbe1" providerId="LiveId" clId="{713AE7ED-0655-4057-A6C2-FB3F86893D8F}" dt="2023-06-11T10:10:23.361" v="5258"/>
          <ac:spMkLst>
            <pc:docMk/>
            <pc:sldMk cId="2158886557" sldId="384"/>
            <ac:spMk id="8" creationId="{291EE642-BB16-44BB-5319-2D2869858015}"/>
          </ac:spMkLst>
        </pc:spChg>
        <pc:spChg chg="add del mod">
          <ac:chgData name="Calogera McCormick" userId="e0a4c6cb4146cbe1" providerId="LiveId" clId="{713AE7ED-0655-4057-A6C2-FB3F86893D8F}" dt="2023-06-11T10:10:23.361" v="5258"/>
          <ac:spMkLst>
            <pc:docMk/>
            <pc:sldMk cId="2158886557" sldId="384"/>
            <ac:spMk id="9" creationId="{6CBAAF07-14CD-E2F2-7EB5-E37BD5861B88}"/>
          </ac:spMkLst>
        </pc:spChg>
        <pc:spChg chg="add del mod">
          <ac:chgData name="Calogera McCormick" userId="e0a4c6cb4146cbe1" providerId="LiveId" clId="{713AE7ED-0655-4057-A6C2-FB3F86893D8F}" dt="2023-06-11T10:10:23.361" v="5258"/>
          <ac:spMkLst>
            <pc:docMk/>
            <pc:sldMk cId="2158886557" sldId="384"/>
            <ac:spMk id="10" creationId="{413B5196-91F6-26EB-2C3F-45C859D0A0F0}"/>
          </ac:spMkLst>
        </pc:spChg>
        <pc:spChg chg="mod">
          <ac:chgData name="Calogera McCormick" userId="e0a4c6cb4146cbe1" providerId="LiveId" clId="{713AE7ED-0655-4057-A6C2-FB3F86893D8F}" dt="2023-06-10T23:06:37.237" v="2799" actId="20577"/>
          <ac:spMkLst>
            <pc:docMk/>
            <pc:sldMk cId="2158886557" sldId="384"/>
            <ac:spMk id="12" creationId="{E5127060-CDBF-435F-9009-A5451CCE305D}"/>
          </ac:spMkLst>
        </pc:spChg>
        <pc:spChg chg="add mod">
          <ac:chgData name="Calogera McCormick" userId="e0a4c6cb4146cbe1" providerId="LiveId" clId="{713AE7ED-0655-4057-A6C2-FB3F86893D8F}" dt="2023-06-11T10:11:07.589" v="5270" actId="1076"/>
          <ac:spMkLst>
            <pc:docMk/>
            <pc:sldMk cId="2158886557" sldId="384"/>
            <ac:spMk id="13" creationId="{7C7CCFA6-DDBF-B862-9233-D97C5158CCE4}"/>
          </ac:spMkLst>
        </pc:spChg>
        <pc:spChg chg="add mod">
          <ac:chgData name="Calogera McCormick" userId="e0a4c6cb4146cbe1" providerId="LiveId" clId="{713AE7ED-0655-4057-A6C2-FB3F86893D8F}" dt="2023-06-11T10:11:07.589" v="5270" actId="1076"/>
          <ac:spMkLst>
            <pc:docMk/>
            <pc:sldMk cId="2158886557" sldId="384"/>
            <ac:spMk id="14" creationId="{D046EC76-5411-6969-13CC-1C78F624A479}"/>
          </ac:spMkLst>
        </pc:spChg>
        <pc:spChg chg="add mod">
          <ac:chgData name="Calogera McCormick" userId="e0a4c6cb4146cbe1" providerId="LiveId" clId="{713AE7ED-0655-4057-A6C2-FB3F86893D8F}" dt="2023-06-11T10:11:07.589" v="5270" actId="1076"/>
          <ac:spMkLst>
            <pc:docMk/>
            <pc:sldMk cId="2158886557" sldId="384"/>
            <ac:spMk id="15" creationId="{65592606-6C1E-72B4-1537-2AE4396D3D37}"/>
          </ac:spMkLst>
        </pc:spChg>
      </pc:sldChg>
      <pc:sldChg chg="addSp delSp modSp mod">
        <pc:chgData name="Calogera McCormick" userId="e0a4c6cb4146cbe1" providerId="LiveId" clId="{713AE7ED-0655-4057-A6C2-FB3F86893D8F}" dt="2023-06-11T10:10:55.270" v="5267" actId="1076"/>
        <pc:sldMkLst>
          <pc:docMk/>
          <pc:sldMk cId="2313234867" sldId="389"/>
        </pc:sldMkLst>
        <pc:spChg chg="mod">
          <ac:chgData name="Calogera McCormick" userId="e0a4c6cb4146cbe1" providerId="LiveId" clId="{713AE7ED-0655-4057-A6C2-FB3F86893D8F}" dt="2023-06-08T00:07:17.312" v="445" actId="20577"/>
          <ac:spMkLst>
            <pc:docMk/>
            <pc:sldMk cId="2313234867" sldId="389"/>
            <ac:spMk id="3" creationId="{D3B60D6F-4D0F-4D33-B2A7-159C8583FF00}"/>
          </ac:spMkLst>
        </pc:spChg>
        <pc:spChg chg="add mod">
          <ac:chgData name="Calogera McCormick" userId="e0a4c6cb4146cbe1" providerId="LiveId" clId="{713AE7ED-0655-4057-A6C2-FB3F86893D8F}" dt="2023-06-08T00:52:30.275" v="1452"/>
          <ac:spMkLst>
            <pc:docMk/>
            <pc:sldMk cId="2313234867" sldId="389"/>
            <ac:spMk id="4" creationId="{53E1CA95-67F3-DC80-A822-FB3BEFDF38E8}"/>
          </ac:spMkLst>
        </pc:spChg>
        <pc:spChg chg="add del mod">
          <ac:chgData name="Calogera McCormick" userId="e0a4c6cb4146cbe1" providerId="LiveId" clId="{713AE7ED-0655-4057-A6C2-FB3F86893D8F}" dt="2023-06-11T10:10:25.754" v="5260"/>
          <ac:spMkLst>
            <pc:docMk/>
            <pc:sldMk cId="2313234867" sldId="389"/>
            <ac:spMk id="5" creationId="{F258DB37-9AD4-E5DB-83FF-B21BCEE6978D}"/>
          </ac:spMkLst>
        </pc:spChg>
        <pc:spChg chg="add del mod">
          <ac:chgData name="Calogera McCormick" userId="e0a4c6cb4146cbe1" providerId="LiveId" clId="{713AE7ED-0655-4057-A6C2-FB3F86893D8F}" dt="2023-06-11T10:10:25.754" v="5260"/>
          <ac:spMkLst>
            <pc:docMk/>
            <pc:sldMk cId="2313234867" sldId="389"/>
            <ac:spMk id="6" creationId="{42426473-453C-DD51-3821-484E5DEB43B5}"/>
          </ac:spMkLst>
        </pc:spChg>
        <pc:spChg chg="add del mod">
          <ac:chgData name="Calogera McCormick" userId="e0a4c6cb4146cbe1" providerId="LiveId" clId="{713AE7ED-0655-4057-A6C2-FB3F86893D8F}" dt="2023-06-11T10:10:25.754" v="5260"/>
          <ac:spMkLst>
            <pc:docMk/>
            <pc:sldMk cId="2313234867" sldId="389"/>
            <ac:spMk id="7" creationId="{0A977A9D-A92F-C618-D777-126D05B92BAE}"/>
          </ac:spMkLst>
        </pc:spChg>
        <pc:spChg chg="add del mod">
          <ac:chgData name="Calogera McCormick" userId="e0a4c6cb4146cbe1" providerId="LiveId" clId="{713AE7ED-0655-4057-A6C2-FB3F86893D8F}" dt="2023-06-11T10:10:47.012" v="5264" actId="21"/>
          <ac:spMkLst>
            <pc:docMk/>
            <pc:sldMk cId="2313234867" sldId="389"/>
            <ac:spMk id="9" creationId="{9821C046-4A16-A3C4-2552-8211ED2B560B}"/>
          </ac:spMkLst>
        </pc:spChg>
        <pc:spChg chg="add del mod">
          <ac:chgData name="Calogera McCormick" userId="e0a4c6cb4146cbe1" providerId="LiveId" clId="{713AE7ED-0655-4057-A6C2-FB3F86893D8F}" dt="2023-06-11T10:10:47.012" v="5264" actId="21"/>
          <ac:spMkLst>
            <pc:docMk/>
            <pc:sldMk cId="2313234867" sldId="389"/>
            <ac:spMk id="11" creationId="{744E2BEA-7DBD-B0DA-21DE-420B083C454C}"/>
          </ac:spMkLst>
        </pc:spChg>
        <pc:spChg chg="add del mod">
          <ac:chgData name="Calogera McCormick" userId="e0a4c6cb4146cbe1" providerId="LiveId" clId="{713AE7ED-0655-4057-A6C2-FB3F86893D8F}" dt="2023-06-11T10:10:50.364" v="5265" actId="478"/>
          <ac:spMkLst>
            <pc:docMk/>
            <pc:sldMk cId="2313234867" sldId="389"/>
            <ac:spMk id="13" creationId="{915FE2C5-E66A-4405-B19E-2C5C546C98E4}"/>
          </ac:spMkLst>
        </pc:spChg>
        <pc:spChg chg="add del mod">
          <ac:chgData name="Calogera McCormick" userId="e0a4c6cb4146cbe1" providerId="LiveId" clId="{713AE7ED-0655-4057-A6C2-FB3F86893D8F}" dt="2023-06-11T10:10:50.364" v="5265" actId="478"/>
          <ac:spMkLst>
            <pc:docMk/>
            <pc:sldMk cId="2313234867" sldId="389"/>
            <ac:spMk id="14" creationId="{B01DF4D0-78BC-4C8C-9570-26F0B225433A}"/>
          </ac:spMkLst>
        </pc:spChg>
        <pc:spChg chg="add del">
          <ac:chgData name="Calogera McCormick" userId="e0a4c6cb4146cbe1" providerId="LiveId" clId="{713AE7ED-0655-4057-A6C2-FB3F86893D8F}" dt="2023-06-11T10:10:50.364" v="5265" actId="478"/>
          <ac:spMkLst>
            <pc:docMk/>
            <pc:sldMk cId="2313234867" sldId="389"/>
            <ac:spMk id="15" creationId="{3B199C97-F175-437D-8311-DB662925C063}"/>
          </ac:spMkLst>
        </pc:spChg>
        <pc:spChg chg="add del mod">
          <ac:chgData name="Calogera McCormick" userId="e0a4c6cb4146cbe1" providerId="LiveId" clId="{713AE7ED-0655-4057-A6C2-FB3F86893D8F}" dt="2023-06-11T10:10:47.012" v="5264" actId="21"/>
          <ac:spMkLst>
            <pc:docMk/>
            <pc:sldMk cId="2313234867" sldId="389"/>
            <ac:spMk id="16" creationId="{C9248612-AD34-0E89-433C-43879A72BC7D}"/>
          </ac:spMkLst>
        </pc:spChg>
        <pc:spChg chg="add mod">
          <ac:chgData name="Calogera McCormick" userId="e0a4c6cb4146cbe1" providerId="LiveId" clId="{713AE7ED-0655-4057-A6C2-FB3F86893D8F}" dt="2023-06-11T10:10:55.270" v="5267" actId="1076"/>
          <ac:spMkLst>
            <pc:docMk/>
            <pc:sldMk cId="2313234867" sldId="389"/>
            <ac:spMk id="17" creationId="{D091BD54-1EEA-3EF1-657C-6B617DF73790}"/>
          </ac:spMkLst>
        </pc:spChg>
        <pc:spChg chg="add mod">
          <ac:chgData name="Calogera McCormick" userId="e0a4c6cb4146cbe1" providerId="LiveId" clId="{713AE7ED-0655-4057-A6C2-FB3F86893D8F}" dt="2023-06-11T10:10:55.270" v="5267" actId="1076"/>
          <ac:spMkLst>
            <pc:docMk/>
            <pc:sldMk cId="2313234867" sldId="389"/>
            <ac:spMk id="18" creationId="{BB2C53CF-0136-C78A-FE2A-8410206B74A2}"/>
          </ac:spMkLst>
        </pc:spChg>
        <pc:spChg chg="add mod">
          <ac:chgData name="Calogera McCormick" userId="e0a4c6cb4146cbe1" providerId="LiveId" clId="{713AE7ED-0655-4057-A6C2-FB3F86893D8F}" dt="2023-06-11T10:10:55.270" v="5267" actId="1076"/>
          <ac:spMkLst>
            <pc:docMk/>
            <pc:sldMk cId="2313234867" sldId="389"/>
            <ac:spMk id="19" creationId="{F4645468-AD98-69AD-02B7-B4256DA3A61B}"/>
          </ac:spMkLst>
        </pc:spChg>
      </pc:sldChg>
      <pc:sldChg chg="addSp delSp modSp mod">
        <pc:chgData name="Calogera McCormick" userId="e0a4c6cb4146cbe1" providerId="LiveId" clId="{713AE7ED-0655-4057-A6C2-FB3F86893D8F}" dt="2023-06-11T10:14:12.665" v="5315"/>
        <pc:sldMkLst>
          <pc:docMk/>
          <pc:sldMk cId="3247798845" sldId="391"/>
        </pc:sldMkLst>
        <pc:spChg chg="add mod">
          <ac:chgData name="Calogera McCormick" userId="e0a4c6cb4146cbe1" providerId="LiveId" clId="{713AE7ED-0655-4057-A6C2-FB3F86893D8F}" dt="2023-06-11T10:14:12.665" v="5315"/>
          <ac:spMkLst>
            <pc:docMk/>
            <pc:sldMk cId="3247798845" sldId="391"/>
            <ac:spMk id="2" creationId="{3A51DAF4-1A17-A524-8D83-C9031BD01A29}"/>
          </ac:spMkLst>
        </pc:spChg>
        <pc:spChg chg="add mod">
          <ac:chgData name="Calogera McCormick" userId="e0a4c6cb4146cbe1" providerId="LiveId" clId="{713AE7ED-0655-4057-A6C2-FB3F86893D8F}" dt="2023-06-11T10:14:12.665" v="5315"/>
          <ac:spMkLst>
            <pc:docMk/>
            <pc:sldMk cId="3247798845" sldId="391"/>
            <ac:spMk id="3" creationId="{862173C8-B05F-F0D5-FEA7-0109CB0E99BB}"/>
          </ac:spMkLst>
        </pc:spChg>
        <pc:spChg chg="del">
          <ac:chgData name="Calogera McCormick" userId="e0a4c6cb4146cbe1" providerId="LiveId" clId="{713AE7ED-0655-4057-A6C2-FB3F86893D8F}" dt="2023-06-11T10:14:11.909" v="5314" actId="478"/>
          <ac:spMkLst>
            <pc:docMk/>
            <pc:sldMk cId="3247798845" sldId="391"/>
            <ac:spMk id="4" creationId="{7823E305-6365-4345-8BD1-4A31C61D96CB}"/>
          </ac:spMkLst>
        </pc:spChg>
        <pc:spChg chg="del">
          <ac:chgData name="Calogera McCormick" userId="e0a4c6cb4146cbe1" providerId="LiveId" clId="{713AE7ED-0655-4057-A6C2-FB3F86893D8F}" dt="2023-06-11T10:14:11.909" v="5314" actId="478"/>
          <ac:spMkLst>
            <pc:docMk/>
            <pc:sldMk cId="3247798845" sldId="391"/>
            <ac:spMk id="5" creationId="{0B37A3FF-ED32-4C4A-A21F-848A3BF6F896}"/>
          </ac:spMkLst>
        </pc:spChg>
        <pc:spChg chg="del">
          <ac:chgData name="Calogera McCormick" userId="e0a4c6cb4146cbe1" providerId="LiveId" clId="{713AE7ED-0655-4057-A6C2-FB3F86893D8F}" dt="2023-06-11T10:14:11.909" v="5314" actId="478"/>
          <ac:spMkLst>
            <pc:docMk/>
            <pc:sldMk cId="3247798845" sldId="391"/>
            <ac:spMk id="6" creationId="{36E60F23-FB58-4EF8-82FD-E86CED25FDD4}"/>
          </ac:spMkLst>
        </pc:spChg>
        <pc:spChg chg="add mod">
          <ac:chgData name="Calogera McCormick" userId="e0a4c6cb4146cbe1" providerId="LiveId" clId="{713AE7ED-0655-4057-A6C2-FB3F86893D8F}" dt="2023-06-11T10:14:12.665" v="5315"/>
          <ac:spMkLst>
            <pc:docMk/>
            <pc:sldMk cId="3247798845" sldId="391"/>
            <ac:spMk id="7" creationId="{46E03BDB-A22E-79B3-C54B-2E8348993741}"/>
          </ac:spMkLst>
        </pc:spChg>
        <pc:spChg chg="mod">
          <ac:chgData name="Calogera McCormick" userId="e0a4c6cb4146cbe1" providerId="LiveId" clId="{713AE7ED-0655-4057-A6C2-FB3F86893D8F}" dt="2023-06-08T00:52:46.497" v="1467" actId="20577"/>
          <ac:spMkLst>
            <pc:docMk/>
            <pc:sldMk cId="3247798845" sldId="391"/>
            <ac:spMk id="23" creationId="{8E5E4638-9BCB-4C2E-914F-CC868E2020D5}"/>
          </ac:spMkLst>
        </pc:spChg>
      </pc:sldChg>
      <pc:sldChg chg="addSp delSp modSp new mod ord modClrScheme chgLayout">
        <pc:chgData name="Calogera McCormick" userId="e0a4c6cb4146cbe1" providerId="LiveId" clId="{713AE7ED-0655-4057-A6C2-FB3F86893D8F}" dt="2023-06-11T10:11:39.447" v="5276" actId="1076"/>
        <pc:sldMkLst>
          <pc:docMk/>
          <pc:sldMk cId="2031009587" sldId="392"/>
        </pc:sldMkLst>
        <pc:spChg chg="add del mod ord">
          <ac:chgData name="Calogera McCormick" userId="e0a4c6cb4146cbe1" providerId="LiveId" clId="{713AE7ED-0655-4057-A6C2-FB3F86893D8F}" dt="2023-06-02T11:53:33.938" v="8" actId="700"/>
          <ac:spMkLst>
            <pc:docMk/>
            <pc:sldMk cId="2031009587" sldId="392"/>
            <ac:spMk id="2" creationId="{7DF86ABD-8DC7-1011-EE5B-8D9C45413EB3}"/>
          </ac:spMkLst>
        </pc:spChg>
        <pc:spChg chg="add del mod">
          <ac:chgData name="Calogera McCormick" userId="e0a4c6cb4146cbe1" providerId="LiveId" clId="{713AE7ED-0655-4057-A6C2-FB3F86893D8F}" dt="2023-06-11T00:50:01.581" v="2857" actId="478"/>
          <ac:spMkLst>
            <pc:docMk/>
            <pc:sldMk cId="2031009587" sldId="392"/>
            <ac:spMk id="2" creationId="{92359531-F2E2-76CD-62AB-232EBEB1DE18}"/>
          </ac:spMkLst>
        </pc:spChg>
        <pc:spChg chg="add del">
          <ac:chgData name="Calogera McCormick" userId="e0a4c6cb4146cbe1" providerId="LiveId" clId="{713AE7ED-0655-4057-A6C2-FB3F86893D8F}" dt="2023-06-06T01:19:17.721" v="315"/>
          <ac:spMkLst>
            <pc:docMk/>
            <pc:sldMk cId="2031009587" sldId="392"/>
            <ac:spMk id="2" creationId="{D58CB5BB-E616-DC92-A13F-6630BCFFA514}"/>
          </ac:spMkLst>
        </pc:spChg>
        <pc:spChg chg="add del mod ord">
          <ac:chgData name="Calogera McCormick" userId="e0a4c6cb4146cbe1" providerId="LiveId" clId="{713AE7ED-0655-4057-A6C2-FB3F86893D8F}" dt="2023-06-02T11:53:33.938" v="8" actId="700"/>
          <ac:spMkLst>
            <pc:docMk/>
            <pc:sldMk cId="2031009587" sldId="392"/>
            <ac:spMk id="3" creationId="{4998A44C-E4B8-0DFE-B2D2-B8402622B8EB}"/>
          </ac:spMkLst>
        </pc:spChg>
        <pc:spChg chg="add del">
          <ac:chgData name="Calogera McCormick" userId="e0a4c6cb4146cbe1" providerId="LiveId" clId="{713AE7ED-0655-4057-A6C2-FB3F86893D8F}" dt="2023-06-06T01:19:39.321" v="319"/>
          <ac:spMkLst>
            <pc:docMk/>
            <pc:sldMk cId="2031009587" sldId="392"/>
            <ac:spMk id="3" creationId="{CE3247D8-4100-00B8-5094-EF68146544FB}"/>
          </ac:spMkLst>
        </pc:spChg>
        <pc:spChg chg="add del mod ord">
          <ac:chgData name="Calogera McCormick" userId="e0a4c6cb4146cbe1" providerId="LiveId" clId="{713AE7ED-0655-4057-A6C2-FB3F86893D8F}" dt="2023-06-02T11:53:33.938" v="8" actId="700"/>
          <ac:spMkLst>
            <pc:docMk/>
            <pc:sldMk cId="2031009587" sldId="392"/>
            <ac:spMk id="4" creationId="{F4125D00-DC08-9E71-FF4A-E8A656E17AD9}"/>
          </ac:spMkLst>
        </pc:spChg>
        <pc:spChg chg="add del mod ord">
          <ac:chgData name="Calogera McCormick" userId="e0a4c6cb4146cbe1" providerId="LiveId" clId="{713AE7ED-0655-4057-A6C2-FB3F86893D8F}" dt="2023-06-02T11:53:33.938" v="8" actId="700"/>
          <ac:spMkLst>
            <pc:docMk/>
            <pc:sldMk cId="2031009587" sldId="392"/>
            <ac:spMk id="5" creationId="{81F9DF12-0B0E-43B7-060E-A87468968941}"/>
          </ac:spMkLst>
        </pc:spChg>
        <pc:spChg chg="add del mod">
          <ac:chgData name="Calogera McCormick" userId="e0a4c6cb4146cbe1" providerId="LiveId" clId="{713AE7ED-0655-4057-A6C2-FB3F86893D8F}" dt="2023-06-11T10:02:56.885" v="5202" actId="478"/>
          <ac:spMkLst>
            <pc:docMk/>
            <pc:sldMk cId="2031009587" sldId="392"/>
            <ac:spMk id="6" creationId="{0D014E2A-EF7B-DC6A-AACF-865CDED537CC}"/>
          </ac:spMkLst>
        </pc:spChg>
        <pc:spChg chg="add del mod ord">
          <ac:chgData name="Calogera McCormick" userId="e0a4c6cb4146cbe1" providerId="LiveId" clId="{713AE7ED-0655-4057-A6C2-FB3F86893D8F}" dt="2023-06-02T11:53:33.938" v="8" actId="700"/>
          <ac:spMkLst>
            <pc:docMk/>
            <pc:sldMk cId="2031009587" sldId="392"/>
            <ac:spMk id="6" creationId="{B921D9BE-EE13-7524-E0E2-B6E3726AD34B}"/>
          </ac:spMkLst>
        </pc:spChg>
        <pc:spChg chg="add del">
          <ac:chgData name="Calogera McCormick" userId="e0a4c6cb4146cbe1" providerId="LiveId" clId="{713AE7ED-0655-4057-A6C2-FB3F86893D8F}" dt="2023-06-06T01:22:09.870" v="332"/>
          <ac:spMkLst>
            <pc:docMk/>
            <pc:sldMk cId="2031009587" sldId="392"/>
            <ac:spMk id="6" creationId="{C7391C9B-1BA3-7DB1-687D-487CCF3702E5}"/>
          </ac:spMkLst>
        </pc:spChg>
        <pc:spChg chg="del mod ord">
          <ac:chgData name="Calogera McCormick" userId="e0a4c6cb4146cbe1" providerId="LiveId" clId="{713AE7ED-0655-4057-A6C2-FB3F86893D8F}" dt="2023-06-11T10:11:29.172" v="5274" actId="478"/>
          <ac:spMkLst>
            <pc:docMk/>
            <pc:sldMk cId="2031009587" sldId="392"/>
            <ac:spMk id="7" creationId="{03111517-C1CE-91AE-05D3-7B39096963FA}"/>
          </ac:spMkLst>
        </pc:spChg>
        <pc:spChg chg="del mod ord">
          <ac:chgData name="Calogera McCormick" userId="e0a4c6cb4146cbe1" providerId="LiveId" clId="{713AE7ED-0655-4057-A6C2-FB3F86893D8F}" dt="2023-06-11T10:11:29.172" v="5274" actId="478"/>
          <ac:spMkLst>
            <pc:docMk/>
            <pc:sldMk cId="2031009587" sldId="392"/>
            <ac:spMk id="8" creationId="{ED546115-FD46-7B02-1211-AA5C00FF1CFE}"/>
          </ac:spMkLst>
        </pc:spChg>
        <pc:spChg chg="del mod ord">
          <ac:chgData name="Calogera McCormick" userId="e0a4c6cb4146cbe1" providerId="LiveId" clId="{713AE7ED-0655-4057-A6C2-FB3F86893D8F}" dt="2023-06-11T10:11:29.172" v="5274" actId="478"/>
          <ac:spMkLst>
            <pc:docMk/>
            <pc:sldMk cId="2031009587" sldId="392"/>
            <ac:spMk id="9" creationId="{30383EAC-B88A-D707-05AA-63EE802D8FBE}"/>
          </ac:spMkLst>
        </pc:spChg>
        <pc:spChg chg="add del mod ord">
          <ac:chgData name="Calogera McCormick" userId="e0a4c6cb4146cbe1" providerId="LiveId" clId="{713AE7ED-0655-4057-A6C2-FB3F86893D8F}" dt="2023-06-02T11:53:24.762" v="6" actId="700"/>
          <ac:spMkLst>
            <pc:docMk/>
            <pc:sldMk cId="2031009587" sldId="392"/>
            <ac:spMk id="10" creationId="{7C6D1C81-F851-A63C-F0EE-C122F303B6BA}"/>
          </ac:spMkLst>
        </pc:spChg>
        <pc:spChg chg="add del mod ord">
          <ac:chgData name="Calogera McCormick" userId="e0a4c6cb4146cbe1" providerId="LiveId" clId="{713AE7ED-0655-4057-A6C2-FB3F86893D8F}" dt="2023-06-02T11:53:24.762" v="6" actId="700"/>
          <ac:spMkLst>
            <pc:docMk/>
            <pc:sldMk cId="2031009587" sldId="392"/>
            <ac:spMk id="11" creationId="{40CE6280-EB12-EEC7-A8DF-73BF73675007}"/>
          </ac:spMkLst>
        </pc:spChg>
        <pc:spChg chg="add del mod ord">
          <ac:chgData name="Calogera McCormick" userId="e0a4c6cb4146cbe1" providerId="LiveId" clId="{713AE7ED-0655-4057-A6C2-FB3F86893D8F}" dt="2023-06-02T11:53:24.762" v="6" actId="700"/>
          <ac:spMkLst>
            <pc:docMk/>
            <pc:sldMk cId="2031009587" sldId="392"/>
            <ac:spMk id="12" creationId="{E3937B7B-28C1-AEE6-8181-E8AF234F0735}"/>
          </ac:spMkLst>
        </pc:spChg>
        <pc:spChg chg="add del mod ord">
          <ac:chgData name="Calogera McCormick" userId="e0a4c6cb4146cbe1" providerId="LiveId" clId="{713AE7ED-0655-4057-A6C2-FB3F86893D8F}" dt="2023-06-02T11:53:24.762" v="6" actId="700"/>
          <ac:spMkLst>
            <pc:docMk/>
            <pc:sldMk cId="2031009587" sldId="392"/>
            <ac:spMk id="13" creationId="{879B99BD-FB86-FBBF-73A9-91D811122354}"/>
          </ac:spMkLst>
        </pc:spChg>
        <pc:spChg chg="add del mod ord">
          <ac:chgData name="Calogera McCormick" userId="e0a4c6cb4146cbe1" providerId="LiveId" clId="{713AE7ED-0655-4057-A6C2-FB3F86893D8F}" dt="2023-06-02T11:53:24.762" v="6" actId="700"/>
          <ac:spMkLst>
            <pc:docMk/>
            <pc:sldMk cId="2031009587" sldId="392"/>
            <ac:spMk id="14" creationId="{30F8B917-348B-6A81-7CC3-F1E28A0D0733}"/>
          </ac:spMkLst>
        </pc:spChg>
        <pc:spChg chg="add del mod ord">
          <ac:chgData name="Calogera McCormick" userId="e0a4c6cb4146cbe1" providerId="LiveId" clId="{713AE7ED-0655-4057-A6C2-FB3F86893D8F}" dt="2023-06-02T11:53:24.762" v="6" actId="700"/>
          <ac:spMkLst>
            <pc:docMk/>
            <pc:sldMk cId="2031009587" sldId="392"/>
            <ac:spMk id="15" creationId="{2FB0B59E-E06B-52E5-24DF-DD2C75FDC300}"/>
          </ac:spMkLst>
        </pc:spChg>
        <pc:spChg chg="add mod">
          <ac:chgData name="Calogera McCormick" userId="e0a4c6cb4146cbe1" providerId="LiveId" clId="{713AE7ED-0655-4057-A6C2-FB3F86893D8F}" dt="2023-06-11T10:11:39.447" v="5276" actId="1076"/>
          <ac:spMkLst>
            <pc:docMk/>
            <pc:sldMk cId="2031009587" sldId="392"/>
            <ac:spMk id="15" creationId="{E9114FBD-607B-0BCC-2275-102A76F21C63}"/>
          </ac:spMkLst>
        </pc:spChg>
        <pc:spChg chg="add del mod ord">
          <ac:chgData name="Calogera McCormick" userId="e0a4c6cb4146cbe1" providerId="LiveId" clId="{713AE7ED-0655-4057-A6C2-FB3F86893D8F}" dt="2023-06-02T11:53:24.762" v="6" actId="700"/>
          <ac:spMkLst>
            <pc:docMk/>
            <pc:sldMk cId="2031009587" sldId="392"/>
            <ac:spMk id="16" creationId="{373F25A3-8144-7FC4-AD66-2DD880C2CA32}"/>
          </ac:spMkLst>
        </pc:spChg>
        <pc:spChg chg="add mod">
          <ac:chgData name="Calogera McCormick" userId="e0a4c6cb4146cbe1" providerId="LiveId" clId="{713AE7ED-0655-4057-A6C2-FB3F86893D8F}" dt="2023-06-11T10:11:39.447" v="5276" actId="1076"/>
          <ac:spMkLst>
            <pc:docMk/>
            <pc:sldMk cId="2031009587" sldId="392"/>
            <ac:spMk id="16" creationId="{6E75FF64-E05F-F794-DC38-59A52AF05D27}"/>
          </ac:spMkLst>
        </pc:spChg>
        <pc:spChg chg="add mod">
          <ac:chgData name="Calogera McCormick" userId="e0a4c6cb4146cbe1" providerId="LiveId" clId="{713AE7ED-0655-4057-A6C2-FB3F86893D8F}" dt="2023-06-11T10:11:39.447" v="5276" actId="1076"/>
          <ac:spMkLst>
            <pc:docMk/>
            <pc:sldMk cId="2031009587" sldId="392"/>
            <ac:spMk id="17" creationId="{A773B98D-9EB4-E86E-EBFA-93C27921BD9E}"/>
          </ac:spMkLst>
        </pc:spChg>
        <pc:spChg chg="add del mod ord">
          <ac:chgData name="Calogera McCormick" userId="e0a4c6cb4146cbe1" providerId="LiveId" clId="{713AE7ED-0655-4057-A6C2-FB3F86893D8F}" dt="2023-06-02T11:53:24.762" v="6" actId="700"/>
          <ac:spMkLst>
            <pc:docMk/>
            <pc:sldMk cId="2031009587" sldId="392"/>
            <ac:spMk id="17" creationId="{D971B247-69A9-6526-9663-16BDD9B9D381}"/>
          </ac:spMkLst>
        </pc:spChg>
        <pc:spChg chg="add del mod ord">
          <ac:chgData name="Calogera McCormick" userId="e0a4c6cb4146cbe1" providerId="LiveId" clId="{713AE7ED-0655-4057-A6C2-FB3F86893D8F}" dt="2023-06-02T11:53:24.762" v="6" actId="700"/>
          <ac:spMkLst>
            <pc:docMk/>
            <pc:sldMk cId="2031009587" sldId="392"/>
            <ac:spMk id="18" creationId="{6F134BBD-2D9C-2CE7-4D21-93202E813373}"/>
          </ac:spMkLst>
        </pc:spChg>
        <pc:spChg chg="add del mod ord">
          <ac:chgData name="Calogera McCormick" userId="e0a4c6cb4146cbe1" providerId="LiveId" clId="{713AE7ED-0655-4057-A6C2-FB3F86893D8F}" dt="2023-06-02T11:53:24.762" v="6" actId="700"/>
          <ac:spMkLst>
            <pc:docMk/>
            <pc:sldMk cId="2031009587" sldId="392"/>
            <ac:spMk id="19" creationId="{B56FB785-EFE4-5223-2573-471FAD6CFE6F}"/>
          </ac:spMkLst>
        </pc:spChg>
        <pc:spChg chg="add del mod ord">
          <ac:chgData name="Calogera McCormick" userId="e0a4c6cb4146cbe1" providerId="LiveId" clId="{713AE7ED-0655-4057-A6C2-FB3F86893D8F}" dt="2023-06-02T11:53:24.762" v="6" actId="700"/>
          <ac:spMkLst>
            <pc:docMk/>
            <pc:sldMk cId="2031009587" sldId="392"/>
            <ac:spMk id="20" creationId="{927268FC-BC0C-9C75-E083-BC641E2A769F}"/>
          </ac:spMkLst>
        </pc:spChg>
        <pc:spChg chg="add del mod ord">
          <ac:chgData name="Calogera McCormick" userId="e0a4c6cb4146cbe1" providerId="LiveId" clId="{713AE7ED-0655-4057-A6C2-FB3F86893D8F}" dt="2023-06-02T11:53:24.762" v="6" actId="700"/>
          <ac:spMkLst>
            <pc:docMk/>
            <pc:sldMk cId="2031009587" sldId="392"/>
            <ac:spMk id="21" creationId="{715B7F87-593F-A497-77B2-A2D078D96106}"/>
          </ac:spMkLst>
        </pc:spChg>
        <pc:spChg chg="add del mod ord">
          <ac:chgData name="Calogera McCormick" userId="e0a4c6cb4146cbe1" providerId="LiveId" clId="{713AE7ED-0655-4057-A6C2-FB3F86893D8F}" dt="2023-06-02T11:53:24.762" v="6" actId="700"/>
          <ac:spMkLst>
            <pc:docMk/>
            <pc:sldMk cId="2031009587" sldId="392"/>
            <ac:spMk id="22" creationId="{2198AB3C-FA27-AB8E-64A6-9B9A8C7C8346}"/>
          </ac:spMkLst>
        </pc:spChg>
        <pc:spChg chg="add del mod ord">
          <ac:chgData name="Calogera McCormick" userId="e0a4c6cb4146cbe1" providerId="LiveId" clId="{713AE7ED-0655-4057-A6C2-FB3F86893D8F}" dt="2023-06-02T11:55:15.336" v="30" actId="700"/>
          <ac:spMkLst>
            <pc:docMk/>
            <pc:sldMk cId="2031009587" sldId="392"/>
            <ac:spMk id="23" creationId="{E29D1624-4A72-3C91-E34F-2C99B95F595D}"/>
          </ac:spMkLst>
        </pc:spChg>
        <pc:spChg chg="add del mod ord">
          <ac:chgData name="Calogera McCormick" userId="e0a4c6cb4146cbe1" providerId="LiveId" clId="{713AE7ED-0655-4057-A6C2-FB3F86893D8F}" dt="2023-06-02T11:55:15.336" v="30" actId="700"/>
          <ac:spMkLst>
            <pc:docMk/>
            <pc:sldMk cId="2031009587" sldId="392"/>
            <ac:spMk id="24" creationId="{31722B2C-DDE5-47DD-2282-DA5F04C028B8}"/>
          </ac:spMkLst>
        </pc:spChg>
        <pc:spChg chg="add del mod ord">
          <ac:chgData name="Calogera McCormick" userId="e0a4c6cb4146cbe1" providerId="LiveId" clId="{713AE7ED-0655-4057-A6C2-FB3F86893D8F}" dt="2023-06-02T11:55:15.336" v="30" actId="700"/>
          <ac:spMkLst>
            <pc:docMk/>
            <pc:sldMk cId="2031009587" sldId="392"/>
            <ac:spMk id="25" creationId="{34A48B92-01CA-DFCD-B674-D3D9AFBE7931}"/>
          </ac:spMkLst>
        </pc:spChg>
        <pc:spChg chg="add del mod ord">
          <ac:chgData name="Calogera McCormick" userId="e0a4c6cb4146cbe1" providerId="LiveId" clId="{713AE7ED-0655-4057-A6C2-FB3F86893D8F}" dt="2023-06-02T11:55:15.336" v="30" actId="700"/>
          <ac:spMkLst>
            <pc:docMk/>
            <pc:sldMk cId="2031009587" sldId="392"/>
            <ac:spMk id="26" creationId="{985304CC-E992-3182-80D1-669656109320}"/>
          </ac:spMkLst>
        </pc:spChg>
        <pc:spChg chg="add del mod ord">
          <ac:chgData name="Calogera McCormick" userId="e0a4c6cb4146cbe1" providerId="LiveId" clId="{713AE7ED-0655-4057-A6C2-FB3F86893D8F}" dt="2023-06-02T11:55:15.336" v="30" actId="700"/>
          <ac:spMkLst>
            <pc:docMk/>
            <pc:sldMk cId="2031009587" sldId="392"/>
            <ac:spMk id="27" creationId="{FE028E1F-3A68-AD01-16F7-B5B655D06EB4}"/>
          </ac:spMkLst>
        </pc:spChg>
        <pc:spChg chg="add del mod ord">
          <ac:chgData name="Calogera McCormick" userId="e0a4c6cb4146cbe1" providerId="LiveId" clId="{713AE7ED-0655-4057-A6C2-FB3F86893D8F}" dt="2023-06-02T11:55:15.336" v="30" actId="700"/>
          <ac:spMkLst>
            <pc:docMk/>
            <pc:sldMk cId="2031009587" sldId="392"/>
            <ac:spMk id="28" creationId="{9DE4F8DF-98C2-8C21-E7AD-3FBFB5283F44}"/>
          </ac:spMkLst>
        </pc:spChg>
        <pc:spChg chg="add del mod ord">
          <ac:chgData name="Calogera McCormick" userId="e0a4c6cb4146cbe1" providerId="LiveId" clId="{713AE7ED-0655-4057-A6C2-FB3F86893D8F}" dt="2023-06-02T11:55:15.336" v="30" actId="700"/>
          <ac:spMkLst>
            <pc:docMk/>
            <pc:sldMk cId="2031009587" sldId="392"/>
            <ac:spMk id="29" creationId="{4957F816-637B-FAE2-3364-3010619FDD59}"/>
          </ac:spMkLst>
        </pc:spChg>
        <pc:spChg chg="add del mod ord">
          <ac:chgData name="Calogera McCormick" userId="e0a4c6cb4146cbe1" providerId="LiveId" clId="{713AE7ED-0655-4057-A6C2-FB3F86893D8F}" dt="2023-06-02T11:55:15.336" v="30" actId="700"/>
          <ac:spMkLst>
            <pc:docMk/>
            <pc:sldMk cId="2031009587" sldId="392"/>
            <ac:spMk id="30" creationId="{BF6FF2E5-5EC2-D25B-4F01-444C0F031B42}"/>
          </ac:spMkLst>
        </pc:spChg>
        <pc:spChg chg="add del mod ord">
          <ac:chgData name="Calogera McCormick" userId="e0a4c6cb4146cbe1" providerId="LiveId" clId="{713AE7ED-0655-4057-A6C2-FB3F86893D8F}" dt="2023-06-02T11:55:15.336" v="30" actId="700"/>
          <ac:spMkLst>
            <pc:docMk/>
            <pc:sldMk cId="2031009587" sldId="392"/>
            <ac:spMk id="31" creationId="{97FA534F-80BF-B7F7-C8D0-850EC638D737}"/>
          </ac:spMkLst>
        </pc:spChg>
        <pc:spChg chg="add del mod ord">
          <ac:chgData name="Calogera McCormick" userId="e0a4c6cb4146cbe1" providerId="LiveId" clId="{713AE7ED-0655-4057-A6C2-FB3F86893D8F}" dt="2023-06-02T11:55:15.336" v="30" actId="700"/>
          <ac:spMkLst>
            <pc:docMk/>
            <pc:sldMk cId="2031009587" sldId="392"/>
            <ac:spMk id="32" creationId="{283FB8A1-9FF4-A865-3425-911E49491876}"/>
          </ac:spMkLst>
        </pc:spChg>
        <pc:spChg chg="add del mod ord">
          <ac:chgData name="Calogera McCormick" userId="e0a4c6cb4146cbe1" providerId="LiveId" clId="{713AE7ED-0655-4057-A6C2-FB3F86893D8F}" dt="2023-06-02T11:55:15.336" v="30" actId="700"/>
          <ac:spMkLst>
            <pc:docMk/>
            <pc:sldMk cId="2031009587" sldId="392"/>
            <ac:spMk id="33" creationId="{F1F81E67-521F-FC06-C207-BB865036AF76}"/>
          </ac:spMkLst>
        </pc:spChg>
        <pc:spChg chg="add del mod ord">
          <ac:chgData name="Calogera McCormick" userId="e0a4c6cb4146cbe1" providerId="LiveId" clId="{713AE7ED-0655-4057-A6C2-FB3F86893D8F}" dt="2023-06-02T11:55:15.336" v="30" actId="700"/>
          <ac:spMkLst>
            <pc:docMk/>
            <pc:sldMk cId="2031009587" sldId="392"/>
            <ac:spMk id="34" creationId="{38FEBF8A-52D0-93DC-C972-4EBEFDC01C13}"/>
          </ac:spMkLst>
        </pc:spChg>
        <pc:spChg chg="add del mod ord">
          <ac:chgData name="Calogera McCormick" userId="e0a4c6cb4146cbe1" providerId="LiveId" clId="{713AE7ED-0655-4057-A6C2-FB3F86893D8F}" dt="2023-06-02T11:55:15.336" v="30" actId="700"/>
          <ac:spMkLst>
            <pc:docMk/>
            <pc:sldMk cId="2031009587" sldId="392"/>
            <ac:spMk id="35" creationId="{ECDBC69C-08C6-A8D4-19DA-A5AC4C116EF0}"/>
          </ac:spMkLst>
        </pc:spChg>
        <pc:spChg chg="add mod ord">
          <ac:chgData name="Calogera McCormick" userId="e0a4c6cb4146cbe1" providerId="LiveId" clId="{713AE7ED-0655-4057-A6C2-FB3F86893D8F}" dt="2023-06-11T10:09:37.370" v="5251" actId="1076"/>
          <ac:spMkLst>
            <pc:docMk/>
            <pc:sldMk cId="2031009587" sldId="392"/>
            <ac:spMk id="44" creationId="{58012038-9DFA-59CA-548C-C9BE8AA827AC}"/>
          </ac:spMkLst>
        </pc:spChg>
        <pc:spChg chg="add del mod ord">
          <ac:chgData name="Calogera McCormick" userId="e0a4c6cb4146cbe1" providerId="LiveId" clId="{713AE7ED-0655-4057-A6C2-FB3F86893D8F}" dt="2023-06-02T11:56:01.410" v="31"/>
          <ac:spMkLst>
            <pc:docMk/>
            <pc:sldMk cId="2031009587" sldId="392"/>
            <ac:spMk id="45" creationId="{220849D2-C953-A93D-04A1-042C69800DAC}"/>
          </ac:spMkLst>
        </pc:spChg>
        <pc:graphicFrameChg chg="add mod modGraphic">
          <ac:chgData name="Calogera McCormick" userId="e0a4c6cb4146cbe1" providerId="LiveId" clId="{713AE7ED-0655-4057-A6C2-FB3F86893D8F}" dt="2023-06-11T10:09:32.379" v="5250" actId="1035"/>
          <ac:graphicFrameMkLst>
            <pc:docMk/>
            <pc:sldMk cId="2031009587" sldId="392"/>
            <ac:graphicFrameMk id="3" creationId="{F4BACA68-1D0D-8EAD-FF77-469EB8D23C2C}"/>
          </ac:graphicFrameMkLst>
        </pc:graphicFrameChg>
        <pc:picChg chg="add mod">
          <ac:chgData name="Calogera McCormick" userId="e0a4c6cb4146cbe1" providerId="LiveId" clId="{713AE7ED-0655-4057-A6C2-FB3F86893D8F}" dt="2023-06-11T10:09:32.379" v="5250" actId="1035"/>
          <ac:picMkLst>
            <pc:docMk/>
            <pc:sldMk cId="2031009587" sldId="392"/>
            <ac:picMk id="2" creationId="{339E5682-A18C-B744-2DB4-E537C071D277}"/>
          </ac:picMkLst>
        </pc:picChg>
        <pc:picChg chg="add mod ord">
          <ac:chgData name="Calogera McCormick" userId="e0a4c6cb4146cbe1" providerId="LiveId" clId="{713AE7ED-0655-4057-A6C2-FB3F86893D8F}" dt="2023-06-11T10:09:32.379" v="5250" actId="1035"/>
          <ac:picMkLst>
            <pc:docMk/>
            <pc:sldMk cId="2031009587" sldId="392"/>
            <ac:picMk id="4" creationId="{F50FF372-563F-E289-8FA0-C4373B9A0BDF}"/>
          </ac:picMkLst>
        </pc:picChg>
        <pc:picChg chg="add del mod">
          <ac:chgData name="Calogera McCormick" userId="e0a4c6cb4146cbe1" providerId="LiveId" clId="{713AE7ED-0655-4057-A6C2-FB3F86893D8F}" dt="2023-06-10T22:28:02.949" v="1800" actId="21"/>
          <ac:picMkLst>
            <pc:docMk/>
            <pc:sldMk cId="2031009587" sldId="392"/>
            <ac:picMk id="5" creationId="{6F596CDC-581C-99FC-72AA-F339E0AB5826}"/>
          </ac:picMkLst>
        </pc:picChg>
        <pc:picChg chg="add mod">
          <ac:chgData name="Calogera McCormick" userId="e0a4c6cb4146cbe1" providerId="LiveId" clId="{713AE7ED-0655-4057-A6C2-FB3F86893D8F}" dt="2023-06-11T10:09:32.379" v="5250" actId="1035"/>
          <ac:picMkLst>
            <pc:docMk/>
            <pc:sldMk cId="2031009587" sldId="392"/>
            <ac:picMk id="5" creationId="{E5131983-A7CB-D034-054C-C30D76736863}"/>
          </ac:picMkLst>
        </pc:picChg>
        <pc:picChg chg="add mod">
          <ac:chgData name="Calogera McCormick" userId="e0a4c6cb4146cbe1" providerId="LiveId" clId="{713AE7ED-0655-4057-A6C2-FB3F86893D8F}" dt="2023-06-11T10:09:32.379" v="5250" actId="1035"/>
          <ac:picMkLst>
            <pc:docMk/>
            <pc:sldMk cId="2031009587" sldId="392"/>
            <ac:picMk id="10" creationId="{458347B8-1369-8393-02CD-ECCE0D0BEABA}"/>
          </ac:picMkLst>
        </pc:picChg>
        <pc:picChg chg="add del mod">
          <ac:chgData name="Calogera McCormick" userId="e0a4c6cb4146cbe1" providerId="LiveId" clId="{713AE7ED-0655-4057-A6C2-FB3F86893D8F}" dt="2023-06-06T01:23:12.638" v="337" actId="931"/>
          <ac:picMkLst>
            <pc:docMk/>
            <pc:sldMk cId="2031009587" sldId="392"/>
            <ac:picMk id="11" creationId="{78F1514B-E95A-BE34-D4B6-D12D09311364}"/>
          </ac:picMkLst>
        </pc:picChg>
        <pc:picChg chg="add mod">
          <ac:chgData name="Calogera McCormick" userId="e0a4c6cb4146cbe1" providerId="LiveId" clId="{713AE7ED-0655-4057-A6C2-FB3F86893D8F}" dt="2023-06-11T10:09:32.379" v="5250" actId="1035"/>
          <ac:picMkLst>
            <pc:docMk/>
            <pc:sldMk cId="2031009587" sldId="392"/>
            <ac:picMk id="12" creationId="{8FBFCE34-E000-5DBE-932A-C95957F251D5}"/>
          </ac:picMkLst>
        </pc:picChg>
        <pc:picChg chg="add mod">
          <ac:chgData name="Calogera McCormick" userId="e0a4c6cb4146cbe1" providerId="LiveId" clId="{713AE7ED-0655-4057-A6C2-FB3F86893D8F}" dt="2023-06-11T10:09:32.379" v="5250" actId="1035"/>
          <ac:picMkLst>
            <pc:docMk/>
            <pc:sldMk cId="2031009587" sldId="392"/>
            <ac:picMk id="14" creationId="{2A3B75D4-F9A9-6E0F-500B-2CE1730D6B04}"/>
          </ac:picMkLst>
        </pc:picChg>
        <pc:picChg chg="add del mod">
          <ac:chgData name="Calogera McCormick" userId="e0a4c6cb4146cbe1" providerId="LiveId" clId="{713AE7ED-0655-4057-A6C2-FB3F86893D8F}" dt="2023-06-02T11:55:00.007" v="29" actId="931"/>
          <ac:picMkLst>
            <pc:docMk/>
            <pc:sldMk cId="2031009587" sldId="392"/>
            <ac:picMk id="37" creationId="{47ED7D47-5699-76F6-5C4B-D7C6DD41EA0E}"/>
          </ac:picMkLst>
        </pc:picChg>
        <pc:picChg chg="add del mod">
          <ac:chgData name="Calogera McCormick" userId="e0a4c6cb4146cbe1" providerId="LiveId" clId="{713AE7ED-0655-4057-A6C2-FB3F86893D8F}" dt="2023-06-02T11:54:59.463" v="27" actId="931"/>
          <ac:picMkLst>
            <pc:docMk/>
            <pc:sldMk cId="2031009587" sldId="392"/>
            <ac:picMk id="39" creationId="{E2FC7550-326C-3244-B40C-F32DBDBC10B1}"/>
          </ac:picMkLst>
        </pc:picChg>
        <pc:picChg chg="add del mod">
          <ac:chgData name="Calogera McCormick" userId="e0a4c6cb4146cbe1" providerId="LiveId" clId="{713AE7ED-0655-4057-A6C2-FB3F86893D8F}" dt="2023-06-02T11:54:59.251" v="26" actId="931"/>
          <ac:picMkLst>
            <pc:docMk/>
            <pc:sldMk cId="2031009587" sldId="392"/>
            <ac:picMk id="41" creationId="{5D78E1D4-8098-1E68-D6E7-E2B1492B9EB3}"/>
          </ac:picMkLst>
        </pc:picChg>
        <pc:picChg chg="add del mod">
          <ac:chgData name="Calogera McCormick" userId="e0a4c6cb4146cbe1" providerId="LiveId" clId="{713AE7ED-0655-4057-A6C2-FB3F86893D8F}" dt="2023-06-02T11:54:58.740" v="24" actId="931"/>
          <ac:picMkLst>
            <pc:docMk/>
            <pc:sldMk cId="2031009587" sldId="392"/>
            <ac:picMk id="43" creationId="{6C7E8490-12DA-68B3-F0AE-B57A9B7AC7DA}"/>
          </ac:picMkLst>
        </pc:picChg>
        <pc:picChg chg="add mod ord">
          <ac:chgData name="Calogera McCormick" userId="e0a4c6cb4146cbe1" providerId="LiveId" clId="{713AE7ED-0655-4057-A6C2-FB3F86893D8F}" dt="2023-06-11T10:09:32.379" v="5250" actId="1035"/>
          <ac:picMkLst>
            <pc:docMk/>
            <pc:sldMk cId="2031009587" sldId="392"/>
            <ac:picMk id="47" creationId="{642BEA0E-08AD-24B1-FD52-BB8F65C1160B}"/>
          </ac:picMkLst>
        </pc:picChg>
        <pc:picChg chg="add del mod">
          <ac:chgData name="Calogera McCormick" userId="e0a4c6cb4146cbe1" providerId="LiveId" clId="{713AE7ED-0655-4057-A6C2-FB3F86893D8F}" dt="2023-06-06T01:21:06.990" v="322" actId="478"/>
          <ac:picMkLst>
            <pc:docMk/>
            <pc:sldMk cId="2031009587" sldId="392"/>
            <ac:picMk id="49" creationId="{DF4CFC87-B7D6-98F7-581F-7E7A227E9A17}"/>
          </ac:picMkLst>
        </pc:picChg>
        <pc:picChg chg="add del mod">
          <ac:chgData name="Calogera McCormick" userId="e0a4c6cb4146cbe1" providerId="LiveId" clId="{713AE7ED-0655-4057-A6C2-FB3F86893D8F}" dt="2023-06-06T01:40:35.751" v="345" actId="478"/>
          <ac:picMkLst>
            <pc:docMk/>
            <pc:sldMk cId="2031009587" sldId="392"/>
            <ac:picMk id="51" creationId="{A5BDE646-0A93-957E-FB19-B83A4569555F}"/>
          </ac:picMkLst>
        </pc:picChg>
        <pc:picChg chg="add del mod ord">
          <ac:chgData name="Calogera McCormick" userId="e0a4c6cb4146cbe1" providerId="LiveId" clId="{713AE7ED-0655-4057-A6C2-FB3F86893D8F}" dt="2023-06-11T10:07:46.315" v="5224" actId="478"/>
          <ac:picMkLst>
            <pc:docMk/>
            <pc:sldMk cId="2031009587" sldId="392"/>
            <ac:picMk id="53" creationId="{AA1B5F70-541E-562E-579A-DDD72A43C170}"/>
          </ac:picMkLst>
        </pc:picChg>
        <pc:picChg chg="add del mod">
          <ac:chgData name="Calogera McCormick" userId="e0a4c6cb4146cbe1" providerId="LiveId" clId="{713AE7ED-0655-4057-A6C2-FB3F86893D8F}" dt="2023-06-06T01:22:07.609" v="330" actId="478"/>
          <ac:picMkLst>
            <pc:docMk/>
            <pc:sldMk cId="2031009587" sldId="392"/>
            <ac:picMk id="55" creationId="{1F4C0796-FD55-956D-D580-98342A98AC9F}"/>
          </ac:picMkLst>
        </pc:picChg>
        <pc:picChg chg="add del mod">
          <ac:chgData name="Calogera McCormick" userId="e0a4c6cb4146cbe1" providerId="LiveId" clId="{713AE7ED-0655-4057-A6C2-FB3F86893D8F}" dt="2023-06-06T01:12:18.240" v="308" actId="478"/>
          <ac:picMkLst>
            <pc:docMk/>
            <pc:sldMk cId="2031009587" sldId="392"/>
            <ac:picMk id="57" creationId="{76628F55-A782-DC2F-7688-1367817A2E1F}"/>
          </ac:picMkLst>
        </pc:picChg>
        <pc:picChg chg="add del mod">
          <ac:chgData name="Calogera McCormick" userId="e0a4c6cb4146cbe1" providerId="LiveId" clId="{713AE7ED-0655-4057-A6C2-FB3F86893D8F}" dt="2023-06-10T22:39:13.067" v="1964" actId="478"/>
          <ac:picMkLst>
            <pc:docMk/>
            <pc:sldMk cId="2031009587" sldId="392"/>
            <ac:picMk id="1026" creationId="{8C80EFAC-F57B-DEA5-3387-DAA4AE31498E}"/>
          </ac:picMkLst>
        </pc:picChg>
        <pc:picChg chg="add del">
          <ac:chgData name="Calogera McCormick" userId="e0a4c6cb4146cbe1" providerId="LiveId" clId="{713AE7ED-0655-4057-A6C2-FB3F86893D8F}" dt="2023-06-06T01:18:25.971" v="311"/>
          <ac:picMkLst>
            <pc:docMk/>
            <pc:sldMk cId="2031009587" sldId="392"/>
            <ac:picMk id="1028" creationId="{AF6E080E-440C-AAD8-A09E-ED51713A6904}"/>
          </ac:picMkLst>
        </pc:picChg>
        <pc:picChg chg="add del">
          <ac:chgData name="Calogera McCormick" userId="e0a4c6cb4146cbe1" providerId="LiveId" clId="{713AE7ED-0655-4057-A6C2-FB3F86893D8F}" dt="2023-06-06T01:24:22.375" v="339"/>
          <ac:picMkLst>
            <pc:docMk/>
            <pc:sldMk cId="2031009587" sldId="392"/>
            <ac:picMk id="1036" creationId="{BEC33751-4B9C-DF44-064D-16C48C7C8C9A}"/>
          </ac:picMkLst>
        </pc:picChg>
        <pc:picChg chg="add mod">
          <ac:chgData name="Calogera McCormick" userId="e0a4c6cb4146cbe1" providerId="LiveId" clId="{713AE7ED-0655-4057-A6C2-FB3F86893D8F}" dt="2023-06-11T10:09:32.379" v="5250" actId="1035"/>
          <ac:picMkLst>
            <pc:docMk/>
            <pc:sldMk cId="2031009587" sldId="392"/>
            <ac:picMk id="1038" creationId="{F98CC23E-35FD-B798-DDAD-4A84F703E1F8}"/>
          </ac:picMkLst>
        </pc:picChg>
        <pc:picChg chg="add del">
          <ac:chgData name="Calogera McCormick" userId="e0a4c6cb4146cbe1" providerId="LiveId" clId="{713AE7ED-0655-4057-A6C2-FB3F86893D8F}" dt="2023-06-06T01:40:42.315" v="347" actId="478"/>
          <ac:picMkLst>
            <pc:docMk/>
            <pc:sldMk cId="2031009587" sldId="392"/>
            <ac:picMk id="1040" creationId="{EEB34E32-8DAE-C846-A6C8-684BDE1CA684}"/>
          </ac:picMkLst>
        </pc:picChg>
      </pc:sldChg>
      <pc:sldChg chg="addSp delSp modSp add mod">
        <pc:chgData name="Calogera McCormick" userId="e0a4c6cb4146cbe1" providerId="LiveId" clId="{713AE7ED-0655-4057-A6C2-FB3F86893D8F}" dt="2023-06-11T10:13:35.447" v="5307"/>
        <pc:sldMkLst>
          <pc:docMk/>
          <pc:sldMk cId="2494024088" sldId="393"/>
        </pc:sldMkLst>
        <pc:spChg chg="add mod">
          <ac:chgData name="Calogera McCormick" userId="e0a4c6cb4146cbe1" providerId="LiveId" clId="{713AE7ED-0655-4057-A6C2-FB3F86893D8F}" dt="2023-06-11T10:13:35.447" v="5307"/>
          <ac:spMkLst>
            <pc:docMk/>
            <pc:sldMk cId="2494024088" sldId="393"/>
            <ac:spMk id="2" creationId="{7AD557E9-B2DE-7003-7917-93F905FEEC23}"/>
          </ac:spMkLst>
        </pc:spChg>
        <pc:spChg chg="add mod">
          <ac:chgData name="Calogera McCormick" userId="e0a4c6cb4146cbe1" providerId="LiveId" clId="{713AE7ED-0655-4057-A6C2-FB3F86893D8F}" dt="2023-06-11T10:13:35.447" v="5307"/>
          <ac:spMkLst>
            <pc:docMk/>
            <pc:sldMk cId="2494024088" sldId="393"/>
            <ac:spMk id="3" creationId="{F38ED38D-7342-F213-4AEC-FA19B76F0863}"/>
          </ac:spMkLst>
        </pc:spChg>
        <pc:spChg chg="del">
          <ac:chgData name="Calogera McCormick" userId="e0a4c6cb4146cbe1" providerId="LiveId" clId="{713AE7ED-0655-4057-A6C2-FB3F86893D8F}" dt="2023-06-11T10:13:34.802" v="5306" actId="478"/>
          <ac:spMkLst>
            <pc:docMk/>
            <pc:sldMk cId="2494024088" sldId="393"/>
            <ac:spMk id="4" creationId="{0C329F70-04F7-4C70-BCF8-D4371F54EF2F}"/>
          </ac:spMkLst>
        </pc:spChg>
        <pc:spChg chg="del">
          <ac:chgData name="Calogera McCormick" userId="e0a4c6cb4146cbe1" providerId="LiveId" clId="{713AE7ED-0655-4057-A6C2-FB3F86893D8F}" dt="2023-06-11T10:13:34.802" v="5306" actId="478"/>
          <ac:spMkLst>
            <pc:docMk/>
            <pc:sldMk cId="2494024088" sldId="393"/>
            <ac:spMk id="5" creationId="{06A3302E-502D-4151-81C9-5FD6AF9596D6}"/>
          </ac:spMkLst>
        </pc:spChg>
        <pc:spChg chg="del">
          <ac:chgData name="Calogera McCormick" userId="e0a4c6cb4146cbe1" providerId="LiveId" clId="{713AE7ED-0655-4057-A6C2-FB3F86893D8F}" dt="2023-06-11T10:13:34.802" v="5306" actId="478"/>
          <ac:spMkLst>
            <pc:docMk/>
            <pc:sldMk cId="2494024088" sldId="393"/>
            <ac:spMk id="6" creationId="{9ED907F8-C614-4D59-A03F-BF9CD5E35703}"/>
          </ac:spMkLst>
        </pc:spChg>
        <pc:spChg chg="add mod">
          <ac:chgData name="Calogera McCormick" userId="e0a4c6cb4146cbe1" providerId="LiveId" clId="{713AE7ED-0655-4057-A6C2-FB3F86893D8F}" dt="2023-06-11T10:13:35.447" v="5307"/>
          <ac:spMkLst>
            <pc:docMk/>
            <pc:sldMk cId="2494024088" sldId="393"/>
            <ac:spMk id="7" creationId="{C363DD0C-E1C1-4D5C-456D-E7A168CC31D6}"/>
          </ac:spMkLst>
        </pc:spChg>
        <pc:spChg chg="mod">
          <ac:chgData name="Calogera McCormick" userId="e0a4c6cb4146cbe1" providerId="LiveId" clId="{713AE7ED-0655-4057-A6C2-FB3F86893D8F}" dt="2023-06-08T00:54:09.754" v="1484" actId="20577"/>
          <ac:spMkLst>
            <pc:docMk/>
            <pc:sldMk cId="2494024088" sldId="393"/>
            <ac:spMk id="11" creationId="{581E8936-2270-47FE-94A4-398CB123EF90}"/>
          </ac:spMkLst>
        </pc:spChg>
        <pc:spChg chg="mod">
          <ac:chgData name="Calogera McCormick" userId="e0a4c6cb4146cbe1" providerId="LiveId" clId="{713AE7ED-0655-4057-A6C2-FB3F86893D8F}" dt="2023-06-10T23:01:36.366" v="2762" actId="6549"/>
          <ac:spMkLst>
            <pc:docMk/>
            <pc:sldMk cId="2494024088" sldId="393"/>
            <ac:spMk id="13" creationId="{C0287FEC-3826-4868-8D93-52429C6156F5}"/>
          </ac:spMkLst>
        </pc:spChg>
      </pc:sldChg>
      <pc:sldChg chg="addSp delSp modSp add mod setBg">
        <pc:chgData name="Calogera McCormick" userId="e0a4c6cb4146cbe1" providerId="LiveId" clId="{713AE7ED-0655-4057-A6C2-FB3F86893D8F}" dt="2023-06-11T10:12:05.647" v="5281"/>
        <pc:sldMkLst>
          <pc:docMk/>
          <pc:sldMk cId="2192275075" sldId="394"/>
        </pc:sldMkLst>
        <pc:spChg chg="add mod">
          <ac:chgData name="Calogera McCormick" userId="e0a4c6cb4146cbe1" providerId="LiveId" clId="{713AE7ED-0655-4057-A6C2-FB3F86893D8F}" dt="2023-06-11T10:12:05.647" v="5281"/>
          <ac:spMkLst>
            <pc:docMk/>
            <pc:sldMk cId="2192275075" sldId="394"/>
            <ac:spMk id="2" creationId="{2AC738B6-92F1-CD94-BE79-2ED3CB5C0A3D}"/>
          </ac:spMkLst>
        </pc:spChg>
        <pc:spChg chg="add mod">
          <ac:chgData name="Calogera McCormick" userId="e0a4c6cb4146cbe1" providerId="LiveId" clId="{713AE7ED-0655-4057-A6C2-FB3F86893D8F}" dt="2023-06-11T10:12:05.647" v="5281"/>
          <ac:spMkLst>
            <pc:docMk/>
            <pc:sldMk cId="2192275075" sldId="394"/>
            <ac:spMk id="3" creationId="{3D9CA129-8DB2-175F-8F0F-E07C18D6DDBD}"/>
          </ac:spMkLst>
        </pc:spChg>
        <pc:spChg chg="del mod">
          <ac:chgData name="Calogera McCormick" userId="e0a4c6cb4146cbe1" providerId="LiveId" clId="{713AE7ED-0655-4057-A6C2-FB3F86893D8F}" dt="2023-06-11T10:12:04.555" v="5280" actId="478"/>
          <ac:spMkLst>
            <pc:docMk/>
            <pc:sldMk cId="2192275075" sldId="394"/>
            <ac:spMk id="4" creationId="{0C329F70-04F7-4C70-BCF8-D4371F54EF2F}"/>
          </ac:spMkLst>
        </pc:spChg>
        <pc:spChg chg="del mod">
          <ac:chgData name="Calogera McCormick" userId="e0a4c6cb4146cbe1" providerId="LiveId" clId="{713AE7ED-0655-4057-A6C2-FB3F86893D8F}" dt="2023-06-11T10:12:04.555" v="5280" actId="478"/>
          <ac:spMkLst>
            <pc:docMk/>
            <pc:sldMk cId="2192275075" sldId="394"/>
            <ac:spMk id="5" creationId="{06A3302E-502D-4151-81C9-5FD6AF9596D6}"/>
          </ac:spMkLst>
        </pc:spChg>
        <pc:spChg chg="del mod">
          <ac:chgData name="Calogera McCormick" userId="e0a4c6cb4146cbe1" providerId="LiveId" clId="{713AE7ED-0655-4057-A6C2-FB3F86893D8F}" dt="2023-06-11T10:12:04.555" v="5280" actId="478"/>
          <ac:spMkLst>
            <pc:docMk/>
            <pc:sldMk cId="2192275075" sldId="394"/>
            <ac:spMk id="6" creationId="{9ED907F8-C614-4D59-A03F-BF9CD5E35703}"/>
          </ac:spMkLst>
        </pc:spChg>
        <pc:spChg chg="add mod">
          <ac:chgData name="Calogera McCormick" userId="e0a4c6cb4146cbe1" providerId="LiveId" clId="{713AE7ED-0655-4057-A6C2-FB3F86893D8F}" dt="2023-06-11T10:12:05.647" v="5281"/>
          <ac:spMkLst>
            <pc:docMk/>
            <pc:sldMk cId="2192275075" sldId="394"/>
            <ac:spMk id="7" creationId="{2BBBB9AA-6375-C27E-E302-F5C543D041C2}"/>
          </ac:spMkLst>
        </pc:spChg>
        <pc:spChg chg="mod">
          <ac:chgData name="Calogera McCormick" userId="e0a4c6cb4146cbe1" providerId="LiveId" clId="{713AE7ED-0655-4057-A6C2-FB3F86893D8F}" dt="2023-06-11T01:24:47.622" v="4000" actId="14100"/>
          <ac:spMkLst>
            <pc:docMk/>
            <pc:sldMk cId="2192275075" sldId="394"/>
            <ac:spMk id="11" creationId="{581E8936-2270-47FE-94A4-398CB123EF90}"/>
          </ac:spMkLst>
        </pc:spChg>
        <pc:spChg chg="mod">
          <ac:chgData name="Calogera McCormick" userId="e0a4c6cb4146cbe1" providerId="LiveId" clId="{713AE7ED-0655-4057-A6C2-FB3F86893D8F}" dt="2023-06-11T01:31:56.735" v="4395" actId="14100"/>
          <ac:spMkLst>
            <pc:docMk/>
            <pc:sldMk cId="2192275075" sldId="394"/>
            <ac:spMk id="13" creationId="{C0287FEC-3826-4868-8D93-52429C6156F5}"/>
          </ac:spMkLst>
        </pc:spChg>
        <pc:spChg chg="add del">
          <ac:chgData name="Calogera McCormick" userId="e0a4c6cb4146cbe1" providerId="LiveId" clId="{713AE7ED-0655-4057-A6C2-FB3F86893D8F}" dt="2023-06-11T01:24:37.353" v="3996" actId="26606"/>
          <ac:spMkLst>
            <pc:docMk/>
            <pc:sldMk cId="2192275075" sldId="394"/>
            <ac:spMk id="27" creationId="{A5931BE0-4B93-4D6C-878E-ACC59D6B4587}"/>
          </ac:spMkLst>
        </pc:spChg>
        <pc:spChg chg="add del">
          <ac:chgData name="Calogera McCormick" userId="e0a4c6cb4146cbe1" providerId="LiveId" clId="{713AE7ED-0655-4057-A6C2-FB3F86893D8F}" dt="2023-06-11T01:24:37.353" v="3996" actId="26606"/>
          <ac:spMkLst>
            <pc:docMk/>
            <pc:sldMk cId="2192275075" sldId="394"/>
            <ac:spMk id="33" creationId="{3E6AA126-9DDC-4FBE-AEE6-8D0E982B0E2C}"/>
          </ac:spMkLst>
        </pc:spChg>
        <pc:spChg chg="add">
          <ac:chgData name="Calogera McCormick" userId="e0a4c6cb4146cbe1" providerId="LiveId" clId="{713AE7ED-0655-4057-A6C2-FB3F86893D8F}" dt="2023-06-11T01:24:37.364" v="3997" actId="26606"/>
          <ac:spMkLst>
            <pc:docMk/>
            <pc:sldMk cId="2192275075" sldId="394"/>
            <ac:spMk id="40" creationId="{A5931BE0-4B93-4D6C-878E-ACC59D6B4587}"/>
          </ac:spMkLst>
        </pc:spChg>
        <pc:spChg chg="add">
          <ac:chgData name="Calogera McCormick" userId="e0a4c6cb4146cbe1" providerId="LiveId" clId="{713AE7ED-0655-4057-A6C2-FB3F86893D8F}" dt="2023-06-11T01:24:37.364" v="3997" actId="26606"/>
          <ac:spMkLst>
            <pc:docMk/>
            <pc:sldMk cId="2192275075" sldId="394"/>
            <ac:spMk id="41" creationId="{6FF3A87B-2255-45E0-A551-C11FAF93290C}"/>
          </ac:spMkLst>
        </pc:spChg>
        <pc:grpChg chg="add del">
          <ac:chgData name="Calogera McCormick" userId="e0a4c6cb4146cbe1" providerId="LiveId" clId="{713AE7ED-0655-4057-A6C2-FB3F86893D8F}" dt="2023-06-11T01:24:37.353" v="3996" actId="26606"/>
          <ac:grpSpMkLst>
            <pc:docMk/>
            <pc:sldMk cId="2192275075" sldId="394"/>
            <ac:grpSpMk id="21" creationId="{3BDBC526-6DCD-4FF6-8395-D8C22E46E527}"/>
          </ac:grpSpMkLst>
        </pc:grpChg>
        <pc:grpChg chg="add del">
          <ac:chgData name="Calogera McCormick" userId="e0a4c6cb4146cbe1" providerId="LiveId" clId="{713AE7ED-0655-4057-A6C2-FB3F86893D8F}" dt="2023-06-11T01:24:37.353" v="3996" actId="26606"/>
          <ac:grpSpMkLst>
            <pc:docMk/>
            <pc:sldMk cId="2192275075" sldId="394"/>
            <ac:grpSpMk id="29" creationId="{11F8F457-0192-4F9A-9EEF-D784521FAC11}"/>
          </ac:grpSpMkLst>
        </pc:grpChg>
        <pc:grpChg chg="add">
          <ac:chgData name="Calogera McCormick" userId="e0a4c6cb4146cbe1" providerId="LiveId" clId="{713AE7ED-0655-4057-A6C2-FB3F86893D8F}" dt="2023-06-11T01:24:37.364" v="3997" actId="26606"/>
          <ac:grpSpMkLst>
            <pc:docMk/>
            <pc:sldMk cId="2192275075" sldId="394"/>
            <ac:grpSpMk id="35" creationId="{3BDBC526-6DCD-4FF6-8395-D8C22E46E527}"/>
          </ac:grpSpMkLst>
        </pc:grpChg>
        <pc:picChg chg="mod ord">
          <ac:chgData name="Calogera McCormick" userId="e0a4c6cb4146cbe1" providerId="LiveId" clId="{713AE7ED-0655-4057-A6C2-FB3F86893D8F}" dt="2023-06-11T01:32:07.790" v="4396" actId="14100"/>
          <ac:picMkLst>
            <pc:docMk/>
            <pc:sldMk cId="2192275075" sldId="394"/>
            <ac:picMk id="16" creationId="{361E9ADB-7377-4CF1-9AE4-AEFBDEBEEEEC}"/>
          </ac:picMkLst>
        </pc:picChg>
      </pc:sldChg>
      <pc:sldChg chg="addSp delSp modSp add mod">
        <pc:chgData name="Calogera McCormick" userId="e0a4c6cb4146cbe1" providerId="LiveId" clId="{713AE7ED-0655-4057-A6C2-FB3F86893D8F}" dt="2023-06-11T10:12:49.194" v="5291"/>
        <pc:sldMkLst>
          <pc:docMk/>
          <pc:sldMk cId="1521947180" sldId="395"/>
        </pc:sldMkLst>
        <pc:spChg chg="add mod">
          <ac:chgData name="Calogera McCormick" userId="e0a4c6cb4146cbe1" providerId="LiveId" clId="{713AE7ED-0655-4057-A6C2-FB3F86893D8F}" dt="2023-06-11T10:12:49.194" v="5291"/>
          <ac:spMkLst>
            <pc:docMk/>
            <pc:sldMk cId="1521947180" sldId="395"/>
            <ac:spMk id="2" creationId="{FC7C4DE9-CE86-BFDA-53CF-588E065A389B}"/>
          </ac:spMkLst>
        </pc:spChg>
        <pc:spChg chg="add mod">
          <ac:chgData name="Calogera McCormick" userId="e0a4c6cb4146cbe1" providerId="LiveId" clId="{713AE7ED-0655-4057-A6C2-FB3F86893D8F}" dt="2023-06-11T10:12:49.194" v="5291"/>
          <ac:spMkLst>
            <pc:docMk/>
            <pc:sldMk cId="1521947180" sldId="395"/>
            <ac:spMk id="3" creationId="{C3B1CC61-A285-48E0-46B3-D125F3BCB126}"/>
          </ac:spMkLst>
        </pc:spChg>
        <pc:spChg chg="del">
          <ac:chgData name="Calogera McCormick" userId="e0a4c6cb4146cbe1" providerId="LiveId" clId="{713AE7ED-0655-4057-A6C2-FB3F86893D8F}" dt="2023-06-11T10:12:48.504" v="5290" actId="478"/>
          <ac:spMkLst>
            <pc:docMk/>
            <pc:sldMk cId="1521947180" sldId="395"/>
            <ac:spMk id="4" creationId="{0C329F70-04F7-4C70-BCF8-D4371F54EF2F}"/>
          </ac:spMkLst>
        </pc:spChg>
        <pc:spChg chg="del">
          <ac:chgData name="Calogera McCormick" userId="e0a4c6cb4146cbe1" providerId="LiveId" clId="{713AE7ED-0655-4057-A6C2-FB3F86893D8F}" dt="2023-06-11T10:12:48.504" v="5290" actId="478"/>
          <ac:spMkLst>
            <pc:docMk/>
            <pc:sldMk cId="1521947180" sldId="395"/>
            <ac:spMk id="5" creationId="{06A3302E-502D-4151-81C9-5FD6AF9596D6}"/>
          </ac:spMkLst>
        </pc:spChg>
        <pc:spChg chg="del">
          <ac:chgData name="Calogera McCormick" userId="e0a4c6cb4146cbe1" providerId="LiveId" clId="{713AE7ED-0655-4057-A6C2-FB3F86893D8F}" dt="2023-06-11T10:12:48.504" v="5290" actId="478"/>
          <ac:spMkLst>
            <pc:docMk/>
            <pc:sldMk cId="1521947180" sldId="395"/>
            <ac:spMk id="6" creationId="{9ED907F8-C614-4D59-A03F-BF9CD5E35703}"/>
          </ac:spMkLst>
        </pc:spChg>
        <pc:spChg chg="add mod">
          <ac:chgData name="Calogera McCormick" userId="e0a4c6cb4146cbe1" providerId="LiveId" clId="{713AE7ED-0655-4057-A6C2-FB3F86893D8F}" dt="2023-06-11T10:12:49.194" v="5291"/>
          <ac:spMkLst>
            <pc:docMk/>
            <pc:sldMk cId="1521947180" sldId="395"/>
            <ac:spMk id="7" creationId="{5E55CC81-35A0-29EA-BC28-2676A047FB5C}"/>
          </ac:spMkLst>
        </pc:spChg>
        <pc:spChg chg="mod">
          <ac:chgData name="Calogera McCormick" userId="e0a4c6cb4146cbe1" providerId="LiveId" clId="{713AE7ED-0655-4057-A6C2-FB3F86893D8F}" dt="2023-06-08T01:02:13.229" v="1586" actId="20577"/>
          <ac:spMkLst>
            <pc:docMk/>
            <pc:sldMk cId="1521947180" sldId="395"/>
            <ac:spMk id="11" creationId="{581E8936-2270-47FE-94A4-398CB123EF90}"/>
          </ac:spMkLst>
        </pc:spChg>
        <pc:spChg chg="mod">
          <ac:chgData name="Calogera McCormick" userId="e0a4c6cb4146cbe1" providerId="LiveId" clId="{713AE7ED-0655-4057-A6C2-FB3F86893D8F}" dt="2023-06-11T01:22:52.041" v="3914" actId="6549"/>
          <ac:spMkLst>
            <pc:docMk/>
            <pc:sldMk cId="1521947180" sldId="395"/>
            <ac:spMk id="13" creationId="{C0287FEC-3826-4868-8D93-52429C6156F5}"/>
          </ac:spMkLst>
        </pc:spChg>
      </pc:sldChg>
      <pc:sldChg chg="addSp delSp modSp add mod setBg">
        <pc:chgData name="Calogera McCormick" userId="e0a4c6cb4146cbe1" providerId="LiveId" clId="{713AE7ED-0655-4057-A6C2-FB3F86893D8F}" dt="2023-06-11T10:13:00.382" v="5295"/>
        <pc:sldMkLst>
          <pc:docMk/>
          <pc:sldMk cId="3168979440" sldId="396"/>
        </pc:sldMkLst>
        <pc:spChg chg="add mod">
          <ac:chgData name="Calogera McCormick" userId="e0a4c6cb4146cbe1" providerId="LiveId" clId="{713AE7ED-0655-4057-A6C2-FB3F86893D8F}" dt="2023-06-11T10:13:00.382" v="5295"/>
          <ac:spMkLst>
            <pc:docMk/>
            <pc:sldMk cId="3168979440" sldId="396"/>
            <ac:spMk id="2" creationId="{2044E150-552A-E8B8-F2AE-4C50249F0762}"/>
          </ac:spMkLst>
        </pc:spChg>
        <pc:spChg chg="add mod">
          <ac:chgData name="Calogera McCormick" userId="e0a4c6cb4146cbe1" providerId="LiveId" clId="{713AE7ED-0655-4057-A6C2-FB3F86893D8F}" dt="2023-06-11T10:13:00.382" v="5295"/>
          <ac:spMkLst>
            <pc:docMk/>
            <pc:sldMk cId="3168979440" sldId="396"/>
            <ac:spMk id="3" creationId="{86A3FDBD-038A-1268-849C-DB956B595860}"/>
          </ac:spMkLst>
        </pc:spChg>
        <pc:spChg chg="del mod">
          <ac:chgData name="Calogera McCormick" userId="e0a4c6cb4146cbe1" providerId="LiveId" clId="{713AE7ED-0655-4057-A6C2-FB3F86893D8F}" dt="2023-06-11T10:12:59.596" v="5294" actId="478"/>
          <ac:spMkLst>
            <pc:docMk/>
            <pc:sldMk cId="3168979440" sldId="396"/>
            <ac:spMk id="4" creationId="{0C329F70-04F7-4C70-BCF8-D4371F54EF2F}"/>
          </ac:spMkLst>
        </pc:spChg>
        <pc:spChg chg="del mod">
          <ac:chgData name="Calogera McCormick" userId="e0a4c6cb4146cbe1" providerId="LiveId" clId="{713AE7ED-0655-4057-A6C2-FB3F86893D8F}" dt="2023-06-11T10:12:59.596" v="5294" actId="478"/>
          <ac:spMkLst>
            <pc:docMk/>
            <pc:sldMk cId="3168979440" sldId="396"/>
            <ac:spMk id="5" creationId="{06A3302E-502D-4151-81C9-5FD6AF9596D6}"/>
          </ac:spMkLst>
        </pc:spChg>
        <pc:spChg chg="del mod">
          <ac:chgData name="Calogera McCormick" userId="e0a4c6cb4146cbe1" providerId="LiveId" clId="{713AE7ED-0655-4057-A6C2-FB3F86893D8F}" dt="2023-06-11T10:12:59.596" v="5294" actId="478"/>
          <ac:spMkLst>
            <pc:docMk/>
            <pc:sldMk cId="3168979440" sldId="396"/>
            <ac:spMk id="6" creationId="{9ED907F8-C614-4D59-A03F-BF9CD5E35703}"/>
          </ac:spMkLst>
        </pc:spChg>
        <pc:spChg chg="add mod">
          <ac:chgData name="Calogera McCormick" userId="e0a4c6cb4146cbe1" providerId="LiveId" clId="{713AE7ED-0655-4057-A6C2-FB3F86893D8F}" dt="2023-06-11T10:13:00.382" v="5295"/>
          <ac:spMkLst>
            <pc:docMk/>
            <pc:sldMk cId="3168979440" sldId="396"/>
            <ac:spMk id="7" creationId="{0146C407-D133-C736-C4C5-8DB66C632B91}"/>
          </ac:spMkLst>
        </pc:spChg>
        <pc:spChg chg="mod">
          <ac:chgData name="Calogera McCormick" userId="e0a4c6cb4146cbe1" providerId="LiveId" clId="{713AE7ED-0655-4057-A6C2-FB3F86893D8F}" dt="2023-06-11T01:19:58.271" v="3908" actId="14100"/>
          <ac:spMkLst>
            <pc:docMk/>
            <pc:sldMk cId="3168979440" sldId="396"/>
            <ac:spMk id="11" creationId="{581E8936-2270-47FE-94A4-398CB123EF90}"/>
          </ac:spMkLst>
        </pc:spChg>
        <pc:spChg chg="mod">
          <ac:chgData name="Calogera McCormick" userId="e0a4c6cb4146cbe1" providerId="LiveId" clId="{713AE7ED-0655-4057-A6C2-FB3F86893D8F}" dt="2023-06-11T01:20:05.083" v="3911" actId="403"/>
          <ac:spMkLst>
            <pc:docMk/>
            <pc:sldMk cId="3168979440" sldId="396"/>
            <ac:spMk id="13" creationId="{C0287FEC-3826-4868-8D93-52429C6156F5}"/>
          </ac:spMkLst>
        </pc:spChg>
        <pc:spChg chg="add del">
          <ac:chgData name="Calogera McCormick" userId="e0a4c6cb4146cbe1" providerId="LiveId" clId="{713AE7ED-0655-4057-A6C2-FB3F86893D8F}" dt="2023-06-11T01:19:38.327" v="3897" actId="26606"/>
          <ac:spMkLst>
            <pc:docMk/>
            <pc:sldMk cId="3168979440" sldId="396"/>
            <ac:spMk id="27" creationId="{A5931BE0-4B93-4D6C-878E-ACC59D6B4587}"/>
          </ac:spMkLst>
        </pc:spChg>
        <pc:spChg chg="add del">
          <ac:chgData name="Calogera McCormick" userId="e0a4c6cb4146cbe1" providerId="LiveId" clId="{713AE7ED-0655-4057-A6C2-FB3F86893D8F}" dt="2023-06-11T01:19:38.327" v="3897" actId="26606"/>
          <ac:spMkLst>
            <pc:docMk/>
            <pc:sldMk cId="3168979440" sldId="396"/>
            <ac:spMk id="29" creationId="{6FF3A87B-2255-45E0-A551-C11FAF93290C}"/>
          </ac:spMkLst>
        </pc:spChg>
        <pc:spChg chg="add del">
          <ac:chgData name="Calogera McCormick" userId="e0a4c6cb4146cbe1" providerId="LiveId" clId="{713AE7ED-0655-4057-A6C2-FB3F86893D8F}" dt="2023-06-11T01:19:44.441" v="3899" actId="26606"/>
          <ac:spMkLst>
            <pc:docMk/>
            <pc:sldMk cId="3168979440" sldId="396"/>
            <ac:spMk id="34" creationId="{647A77D8-817B-4A9F-86AA-FE781E813DBC}"/>
          </ac:spMkLst>
        </pc:spChg>
        <pc:spChg chg="add del">
          <ac:chgData name="Calogera McCormick" userId="e0a4c6cb4146cbe1" providerId="LiveId" clId="{713AE7ED-0655-4057-A6C2-FB3F86893D8F}" dt="2023-06-11T01:19:44.441" v="3899" actId="26606"/>
          <ac:spMkLst>
            <pc:docMk/>
            <pc:sldMk cId="3168979440" sldId="396"/>
            <ac:spMk id="39" creationId="{A5931BE0-4B93-4D6C-878E-ACC59D6B4587}"/>
          </ac:spMkLst>
        </pc:spChg>
        <pc:spChg chg="add del">
          <ac:chgData name="Calogera McCormick" userId="e0a4c6cb4146cbe1" providerId="LiveId" clId="{713AE7ED-0655-4057-A6C2-FB3F86893D8F}" dt="2023-06-11T01:19:45.985" v="3901" actId="26606"/>
          <ac:spMkLst>
            <pc:docMk/>
            <pc:sldMk cId="3168979440" sldId="396"/>
            <ac:spMk id="43" creationId="{A5931BE0-4B93-4D6C-878E-ACC59D6B4587}"/>
          </ac:spMkLst>
        </pc:spChg>
        <pc:spChg chg="add del">
          <ac:chgData name="Calogera McCormick" userId="e0a4c6cb4146cbe1" providerId="LiveId" clId="{713AE7ED-0655-4057-A6C2-FB3F86893D8F}" dt="2023-06-11T01:19:45.985" v="3901" actId="26606"/>
          <ac:spMkLst>
            <pc:docMk/>
            <pc:sldMk cId="3168979440" sldId="396"/>
            <ac:spMk id="44" creationId="{6FF3A87B-2255-45E0-A551-C11FAF93290C}"/>
          </ac:spMkLst>
        </pc:spChg>
        <pc:spChg chg="add">
          <ac:chgData name="Calogera McCormick" userId="e0a4c6cb4146cbe1" providerId="LiveId" clId="{713AE7ED-0655-4057-A6C2-FB3F86893D8F}" dt="2023-06-11T01:19:45.999" v="3902" actId="26606"/>
          <ac:spMkLst>
            <pc:docMk/>
            <pc:sldMk cId="3168979440" sldId="396"/>
            <ac:spMk id="51" creationId="{A5931BE0-4B93-4D6C-878E-ACC59D6B4587}"/>
          </ac:spMkLst>
        </pc:spChg>
        <pc:spChg chg="add">
          <ac:chgData name="Calogera McCormick" userId="e0a4c6cb4146cbe1" providerId="LiveId" clId="{713AE7ED-0655-4057-A6C2-FB3F86893D8F}" dt="2023-06-11T01:19:45.999" v="3902" actId="26606"/>
          <ac:spMkLst>
            <pc:docMk/>
            <pc:sldMk cId="3168979440" sldId="396"/>
            <ac:spMk id="53" creationId="{647A77D8-817B-4A9F-86AA-FE781E813DBC}"/>
          </ac:spMkLst>
        </pc:spChg>
        <pc:grpChg chg="add del">
          <ac:chgData name="Calogera McCormick" userId="e0a4c6cb4146cbe1" providerId="LiveId" clId="{713AE7ED-0655-4057-A6C2-FB3F86893D8F}" dt="2023-06-11T01:19:38.327" v="3897" actId="26606"/>
          <ac:grpSpMkLst>
            <pc:docMk/>
            <pc:sldMk cId="3168979440" sldId="396"/>
            <ac:grpSpMk id="21" creationId="{3BDBC526-6DCD-4FF6-8395-D8C22E46E527}"/>
          </ac:grpSpMkLst>
        </pc:grpChg>
        <pc:grpChg chg="add del">
          <ac:chgData name="Calogera McCormick" userId="e0a4c6cb4146cbe1" providerId="LiveId" clId="{713AE7ED-0655-4057-A6C2-FB3F86893D8F}" dt="2023-06-11T01:19:44.441" v="3899" actId="26606"/>
          <ac:grpSpMkLst>
            <pc:docMk/>
            <pc:sldMk cId="3168979440" sldId="396"/>
            <ac:grpSpMk id="33" creationId="{3BDBC526-6DCD-4FF6-8395-D8C22E46E527}"/>
          </ac:grpSpMkLst>
        </pc:grpChg>
        <pc:grpChg chg="add del">
          <ac:chgData name="Calogera McCormick" userId="e0a4c6cb4146cbe1" providerId="LiveId" clId="{713AE7ED-0655-4057-A6C2-FB3F86893D8F}" dt="2023-06-11T01:19:44.441" v="3899" actId="26606"/>
          <ac:grpSpMkLst>
            <pc:docMk/>
            <pc:sldMk cId="3168979440" sldId="396"/>
            <ac:grpSpMk id="40" creationId="{183B29DA-9BB8-4BA8-B8E1-8C2B544078C7}"/>
          </ac:grpSpMkLst>
        </pc:grpChg>
        <pc:grpChg chg="add del">
          <ac:chgData name="Calogera McCormick" userId="e0a4c6cb4146cbe1" providerId="LiveId" clId="{713AE7ED-0655-4057-A6C2-FB3F86893D8F}" dt="2023-06-11T01:19:45.985" v="3901" actId="26606"/>
          <ac:grpSpMkLst>
            <pc:docMk/>
            <pc:sldMk cId="3168979440" sldId="396"/>
            <ac:grpSpMk id="42" creationId="{3BDBC526-6DCD-4FF6-8395-D8C22E46E527}"/>
          </ac:grpSpMkLst>
        </pc:grpChg>
        <pc:grpChg chg="add">
          <ac:chgData name="Calogera McCormick" userId="e0a4c6cb4146cbe1" providerId="LiveId" clId="{713AE7ED-0655-4057-A6C2-FB3F86893D8F}" dt="2023-06-11T01:19:45.999" v="3902" actId="26606"/>
          <ac:grpSpMkLst>
            <pc:docMk/>
            <pc:sldMk cId="3168979440" sldId="396"/>
            <ac:grpSpMk id="46" creationId="{3BDBC526-6DCD-4FF6-8395-D8C22E46E527}"/>
          </ac:grpSpMkLst>
        </pc:grpChg>
        <pc:grpChg chg="add">
          <ac:chgData name="Calogera McCormick" userId="e0a4c6cb4146cbe1" providerId="LiveId" clId="{713AE7ED-0655-4057-A6C2-FB3F86893D8F}" dt="2023-06-11T01:19:45.999" v="3902" actId="26606"/>
          <ac:grpSpMkLst>
            <pc:docMk/>
            <pc:sldMk cId="3168979440" sldId="396"/>
            <ac:grpSpMk id="52" creationId="{183B29DA-9BB8-4BA8-B8E1-8C2B544078C7}"/>
          </ac:grpSpMkLst>
        </pc:grpChg>
        <pc:picChg chg="mod ord">
          <ac:chgData name="Calogera McCormick" userId="e0a4c6cb4146cbe1" providerId="LiveId" clId="{713AE7ED-0655-4057-A6C2-FB3F86893D8F}" dt="2023-06-11T01:19:45.999" v="3902" actId="26606"/>
          <ac:picMkLst>
            <pc:docMk/>
            <pc:sldMk cId="3168979440" sldId="396"/>
            <ac:picMk id="16" creationId="{361E9ADB-7377-4CF1-9AE4-AEFBDEBEEEEC}"/>
          </ac:picMkLst>
        </pc:picChg>
      </pc:sldChg>
      <pc:sldChg chg="addSp delSp modSp add mod modClrScheme chgLayout">
        <pc:chgData name="Calogera McCormick" userId="e0a4c6cb4146cbe1" providerId="LiveId" clId="{713AE7ED-0655-4057-A6C2-FB3F86893D8F}" dt="2023-06-11T10:13:12.812" v="5299"/>
        <pc:sldMkLst>
          <pc:docMk/>
          <pc:sldMk cId="1966113941" sldId="397"/>
        </pc:sldMkLst>
        <pc:spChg chg="add del mod">
          <ac:chgData name="Calogera McCormick" userId="e0a4c6cb4146cbe1" providerId="LiveId" clId="{713AE7ED-0655-4057-A6C2-FB3F86893D8F}" dt="2023-06-11T01:04:38.625" v="3303" actId="22"/>
          <ac:spMkLst>
            <pc:docMk/>
            <pc:sldMk cId="1966113941" sldId="397"/>
            <ac:spMk id="3" creationId="{69E50C02-B788-37D3-AADD-8052D49CE386}"/>
          </ac:spMkLst>
        </pc:spChg>
        <pc:spChg chg="add del mod">
          <ac:chgData name="Calogera McCormick" userId="e0a4c6cb4146cbe1" providerId="LiveId" clId="{713AE7ED-0655-4057-A6C2-FB3F86893D8F}" dt="2023-06-11T09:12:51.375" v="4630" actId="22"/>
          <ac:spMkLst>
            <pc:docMk/>
            <pc:sldMk cId="1966113941" sldId="397"/>
            <ac:spMk id="5" creationId="{C766CB18-FA5A-7618-FCF8-DA6665FCCEC7}"/>
          </ac:spMkLst>
        </pc:spChg>
        <pc:spChg chg="mod ord">
          <ac:chgData name="Calogera McCormick" userId="e0a4c6cb4146cbe1" providerId="LiveId" clId="{713AE7ED-0655-4057-A6C2-FB3F86893D8F}" dt="2023-06-11T09:13:09.721" v="4653" actId="20577"/>
          <ac:spMkLst>
            <pc:docMk/>
            <pc:sldMk cId="1966113941" sldId="397"/>
            <ac:spMk id="7" creationId="{47788B34-4190-4916-9048-47720EA5ABF1}"/>
          </ac:spMkLst>
        </pc:spChg>
        <pc:spChg chg="mod ord">
          <ac:chgData name="Calogera McCormick" userId="e0a4c6cb4146cbe1" providerId="LiveId" clId="{713AE7ED-0655-4057-A6C2-FB3F86893D8F}" dt="2023-06-11T09:08:25.269" v="4628" actId="20577"/>
          <ac:spMkLst>
            <pc:docMk/>
            <pc:sldMk cId="1966113941" sldId="397"/>
            <ac:spMk id="8" creationId="{ABA415A0-3B77-43FB-A408-5F1DA4B0AAFA}"/>
          </ac:spMkLst>
        </pc:spChg>
        <pc:spChg chg="del mod ord">
          <ac:chgData name="Calogera McCormick" userId="e0a4c6cb4146cbe1" providerId="LiveId" clId="{713AE7ED-0655-4057-A6C2-FB3F86893D8F}" dt="2023-06-11T01:04:28.580" v="3300" actId="478"/>
          <ac:spMkLst>
            <pc:docMk/>
            <pc:sldMk cId="1966113941" sldId="397"/>
            <ac:spMk id="9" creationId="{8598ECEC-4413-4244-8F21-0076EC511806}"/>
          </ac:spMkLst>
        </pc:spChg>
        <pc:spChg chg="mod ord">
          <ac:chgData name="Calogera McCormick" userId="e0a4c6cb4146cbe1" providerId="LiveId" clId="{713AE7ED-0655-4057-A6C2-FB3F86893D8F}" dt="2023-06-11T09:14:21.236" v="4714" actId="20577"/>
          <ac:spMkLst>
            <pc:docMk/>
            <pc:sldMk cId="1966113941" sldId="397"/>
            <ac:spMk id="10" creationId="{34A9BC34-CFDB-4D7A-8D6C-1CE608D0909F}"/>
          </ac:spMkLst>
        </pc:spChg>
        <pc:spChg chg="del mod ord">
          <ac:chgData name="Calogera McCormick" userId="e0a4c6cb4146cbe1" providerId="LiveId" clId="{713AE7ED-0655-4057-A6C2-FB3F86893D8F}" dt="2023-06-11T01:34:20.068" v="4415" actId="22"/>
          <ac:spMkLst>
            <pc:docMk/>
            <pc:sldMk cId="1966113941" sldId="397"/>
            <ac:spMk id="11" creationId="{1D014E48-5DD9-49CE-AD5B-0FEF69204F68}"/>
          </ac:spMkLst>
        </pc:spChg>
        <pc:spChg chg="del mod ord">
          <ac:chgData name="Calogera McCormick" userId="e0a4c6cb4146cbe1" providerId="LiveId" clId="{713AE7ED-0655-4057-A6C2-FB3F86893D8F}" dt="2023-06-11T01:05:01.241" v="3304" actId="478"/>
          <ac:spMkLst>
            <pc:docMk/>
            <pc:sldMk cId="1966113941" sldId="397"/>
            <ac:spMk id="12" creationId="{3A63626D-0E6E-4023-ABFC-A744C9862159}"/>
          </ac:spMkLst>
        </pc:spChg>
        <pc:spChg chg="del mod ord">
          <ac:chgData name="Calogera McCormick" userId="e0a4c6cb4146cbe1" providerId="LiveId" clId="{713AE7ED-0655-4057-A6C2-FB3F86893D8F}" dt="2023-06-11T01:04:20.152" v="3299" actId="478"/>
          <ac:spMkLst>
            <pc:docMk/>
            <pc:sldMk cId="1966113941" sldId="397"/>
            <ac:spMk id="13" creationId="{258E9390-685C-4BAD-BFAD-EC56E81C4745}"/>
          </ac:spMkLst>
        </pc:spChg>
        <pc:spChg chg="add mod">
          <ac:chgData name="Calogera McCormick" userId="e0a4c6cb4146cbe1" providerId="LiveId" clId="{713AE7ED-0655-4057-A6C2-FB3F86893D8F}" dt="2023-06-11T10:13:12.812" v="5299"/>
          <ac:spMkLst>
            <pc:docMk/>
            <pc:sldMk cId="1966113941" sldId="397"/>
            <ac:spMk id="13" creationId="{F2CF1C2E-A071-C6F9-3451-98B95A7C929D}"/>
          </ac:spMkLst>
        </pc:spChg>
        <pc:spChg chg="del mod ord">
          <ac:chgData name="Calogera McCormick" userId="e0a4c6cb4146cbe1" providerId="LiveId" clId="{713AE7ED-0655-4057-A6C2-FB3F86893D8F}" dt="2023-06-11T10:13:12.132" v="5298" actId="478"/>
          <ac:spMkLst>
            <pc:docMk/>
            <pc:sldMk cId="1966113941" sldId="397"/>
            <ac:spMk id="14" creationId="{D236478C-E242-44E0-8357-C72C9B588CA7}"/>
          </ac:spMkLst>
        </pc:spChg>
        <pc:spChg chg="del mod ord">
          <ac:chgData name="Calogera McCormick" userId="e0a4c6cb4146cbe1" providerId="LiveId" clId="{713AE7ED-0655-4057-A6C2-FB3F86893D8F}" dt="2023-06-11T10:13:12.132" v="5298" actId="478"/>
          <ac:spMkLst>
            <pc:docMk/>
            <pc:sldMk cId="1966113941" sldId="397"/>
            <ac:spMk id="15" creationId="{65A6DC02-681E-4AF7-AC6E-57CDDB2FBA28}"/>
          </ac:spMkLst>
        </pc:spChg>
        <pc:spChg chg="del mod ord">
          <ac:chgData name="Calogera McCormick" userId="e0a4c6cb4146cbe1" providerId="LiveId" clId="{713AE7ED-0655-4057-A6C2-FB3F86893D8F}" dt="2023-06-11T10:13:12.132" v="5298" actId="478"/>
          <ac:spMkLst>
            <pc:docMk/>
            <pc:sldMk cId="1966113941" sldId="397"/>
            <ac:spMk id="16" creationId="{CF0A8666-4477-461C-A79D-E91232EE973E}"/>
          </ac:spMkLst>
        </pc:spChg>
        <pc:spChg chg="add mod">
          <ac:chgData name="Calogera McCormick" userId="e0a4c6cb4146cbe1" providerId="LiveId" clId="{713AE7ED-0655-4057-A6C2-FB3F86893D8F}" dt="2023-06-11T10:13:12.812" v="5299"/>
          <ac:spMkLst>
            <pc:docMk/>
            <pc:sldMk cId="1966113941" sldId="397"/>
            <ac:spMk id="17" creationId="{350E761B-A099-0AA9-F545-123F6499F407}"/>
          </ac:spMkLst>
        </pc:spChg>
        <pc:spChg chg="add mod">
          <ac:chgData name="Calogera McCormick" userId="e0a4c6cb4146cbe1" providerId="LiveId" clId="{713AE7ED-0655-4057-A6C2-FB3F86893D8F}" dt="2023-06-11T10:13:12.812" v="5299"/>
          <ac:spMkLst>
            <pc:docMk/>
            <pc:sldMk cId="1966113941" sldId="397"/>
            <ac:spMk id="18" creationId="{FC634B67-08A0-AD4E-29D1-965211A2D5FC}"/>
          </ac:spMkLst>
        </pc:spChg>
        <pc:spChg chg="add del mod">
          <ac:chgData name="Calogera McCormick" userId="e0a4c6cb4146cbe1" providerId="LiveId" clId="{713AE7ED-0655-4057-A6C2-FB3F86893D8F}" dt="2023-06-11T09:07:49.338" v="4588" actId="22"/>
          <ac:spMkLst>
            <pc:docMk/>
            <pc:sldMk cId="1966113941" sldId="397"/>
            <ac:spMk id="23" creationId="{D373A398-3191-E4D8-9660-51416D4BA073}"/>
          </ac:spMkLst>
        </pc:spChg>
        <pc:picChg chg="add del mod ord">
          <ac:chgData name="Calogera McCormick" userId="e0a4c6cb4146cbe1" providerId="LiveId" clId="{713AE7ED-0655-4057-A6C2-FB3F86893D8F}" dt="2023-06-11T09:12:49.933" v="4629" actId="478"/>
          <ac:picMkLst>
            <pc:docMk/>
            <pc:sldMk cId="1966113941" sldId="397"/>
            <ac:picMk id="3" creationId="{1E25BE99-7972-99AE-32E0-56DB455D8C55}"/>
          </ac:picMkLst>
        </pc:picChg>
        <pc:picChg chg="add del">
          <ac:chgData name="Calogera McCormick" userId="e0a4c6cb4146cbe1" providerId="LiveId" clId="{713AE7ED-0655-4057-A6C2-FB3F86893D8F}" dt="2023-06-11T01:04:33.668" v="3302" actId="22"/>
          <ac:picMkLst>
            <pc:docMk/>
            <pc:sldMk cId="1966113941" sldId="397"/>
            <ac:picMk id="5" creationId="{1DB9078F-245B-7150-7C2C-2651633B20D9}"/>
          </ac:picMkLst>
        </pc:picChg>
        <pc:picChg chg="add mod ord">
          <ac:chgData name="Calogera McCormick" userId="e0a4c6cb4146cbe1" providerId="LiveId" clId="{713AE7ED-0655-4057-A6C2-FB3F86893D8F}" dt="2023-06-11T09:12:51.375" v="4630" actId="22"/>
          <ac:picMkLst>
            <pc:docMk/>
            <pc:sldMk cId="1966113941" sldId="397"/>
            <ac:picMk id="9" creationId="{6889FA6F-5D80-0B1E-97FF-6CC22853E30D}"/>
          </ac:picMkLst>
        </pc:picChg>
        <pc:picChg chg="add del">
          <ac:chgData name="Calogera McCormick" userId="e0a4c6cb4146cbe1" providerId="LiveId" clId="{713AE7ED-0655-4057-A6C2-FB3F86893D8F}" dt="2023-06-11T09:19:57.339" v="4796" actId="478"/>
          <ac:picMkLst>
            <pc:docMk/>
            <pc:sldMk cId="1966113941" sldId="397"/>
            <ac:picMk id="12" creationId="{8720E0A8-17E0-F5E8-89CF-FC5FDB96A0EB}"/>
          </ac:picMkLst>
        </pc:picChg>
        <pc:picChg chg="add del mod ord">
          <ac:chgData name="Calogera McCormick" userId="e0a4c6cb4146cbe1" providerId="LiveId" clId="{713AE7ED-0655-4057-A6C2-FB3F86893D8F}" dt="2023-06-11T01:34:40.582" v="4416" actId="478"/>
          <ac:picMkLst>
            <pc:docMk/>
            <pc:sldMk cId="1966113941" sldId="397"/>
            <ac:picMk id="17" creationId="{52AA73EF-FE1C-D98F-7158-D6B62CC59EFD}"/>
          </ac:picMkLst>
        </pc:picChg>
        <pc:picChg chg="add del">
          <ac:chgData name="Calogera McCormick" userId="e0a4c6cb4146cbe1" providerId="LiveId" clId="{713AE7ED-0655-4057-A6C2-FB3F86893D8F}" dt="2023-06-11T01:34:14.733" v="4412" actId="478"/>
          <ac:picMkLst>
            <pc:docMk/>
            <pc:sldMk cId="1966113941" sldId="397"/>
            <ac:picMk id="19" creationId="{6059C039-C31F-DCFA-B4AC-A4DEDF794097}"/>
          </ac:picMkLst>
        </pc:picChg>
        <pc:picChg chg="add mod ord">
          <ac:chgData name="Calogera McCormick" userId="e0a4c6cb4146cbe1" providerId="LiveId" clId="{713AE7ED-0655-4057-A6C2-FB3F86893D8F}" dt="2023-06-11T01:34:20.068" v="4415" actId="22"/>
          <ac:picMkLst>
            <pc:docMk/>
            <pc:sldMk cId="1966113941" sldId="397"/>
            <ac:picMk id="21" creationId="{E6DBA607-3A97-B3C9-89EE-C012FD8B4B13}"/>
          </ac:picMkLst>
        </pc:picChg>
      </pc:sldChg>
      <pc:sldChg chg="addSp delSp modSp add mod">
        <pc:chgData name="Calogera McCormick" userId="e0a4c6cb4146cbe1" providerId="LiveId" clId="{713AE7ED-0655-4057-A6C2-FB3F86893D8F}" dt="2023-06-11T10:13:18.272" v="5301"/>
        <pc:sldMkLst>
          <pc:docMk/>
          <pc:sldMk cId="3626334480" sldId="398"/>
        </pc:sldMkLst>
        <pc:spChg chg="add mod">
          <ac:chgData name="Calogera McCormick" userId="e0a4c6cb4146cbe1" providerId="LiveId" clId="{713AE7ED-0655-4057-A6C2-FB3F86893D8F}" dt="2023-06-11T10:13:18.272" v="5301"/>
          <ac:spMkLst>
            <pc:docMk/>
            <pc:sldMk cId="3626334480" sldId="398"/>
            <ac:spMk id="2" creationId="{EE46A848-A492-0ED9-696C-D9F0926A3D6A}"/>
          </ac:spMkLst>
        </pc:spChg>
        <pc:spChg chg="add mod">
          <ac:chgData name="Calogera McCormick" userId="e0a4c6cb4146cbe1" providerId="LiveId" clId="{713AE7ED-0655-4057-A6C2-FB3F86893D8F}" dt="2023-06-11T10:13:18.272" v="5301"/>
          <ac:spMkLst>
            <pc:docMk/>
            <pc:sldMk cId="3626334480" sldId="398"/>
            <ac:spMk id="3" creationId="{C8879089-6911-4CC3-1613-7D7D3F31CE35}"/>
          </ac:spMkLst>
        </pc:spChg>
        <pc:spChg chg="del">
          <ac:chgData name="Calogera McCormick" userId="e0a4c6cb4146cbe1" providerId="LiveId" clId="{713AE7ED-0655-4057-A6C2-FB3F86893D8F}" dt="2023-06-11T10:13:17.576" v="5300" actId="478"/>
          <ac:spMkLst>
            <pc:docMk/>
            <pc:sldMk cId="3626334480" sldId="398"/>
            <ac:spMk id="4" creationId="{0C329F70-04F7-4C70-BCF8-D4371F54EF2F}"/>
          </ac:spMkLst>
        </pc:spChg>
        <pc:spChg chg="del">
          <ac:chgData name="Calogera McCormick" userId="e0a4c6cb4146cbe1" providerId="LiveId" clId="{713AE7ED-0655-4057-A6C2-FB3F86893D8F}" dt="2023-06-11T10:13:17.576" v="5300" actId="478"/>
          <ac:spMkLst>
            <pc:docMk/>
            <pc:sldMk cId="3626334480" sldId="398"/>
            <ac:spMk id="5" creationId="{06A3302E-502D-4151-81C9-5FD6AF9596D6}"/>
          </ac:spMkLst>
        </pc:spChg>
        <pc:spChg chg="del">
          <ac:chgData name="Calogera McCormick" userId="e0a4c6cb4146cbe1" providerId="LiveId" clId="{713AE7ED-0655-4057-A6C2-FB3F86893D8F}" dt="2023-06-11T10:13:17.576" v="5300" actId="478"/>
          <ac:spMkLst>
            <pc:docMk/>
            <pc:sldMk cId="3626334480" sldId="398"/>
            <ac:spMk id="6" creationId="{9ED907F8-C614-4D59-A03F-BF9CD5E35703}"/>
          </ac:spMkLst>
        </pc:spChg>
        <pc:spChg chg="add mod">
          <ac:chgData name="Calogera McCormick" userId="e0a4c6cb4146cbe1" providerId="LiveId" clId="{713AE7ED-0655-4057-A6C2-FB3F86893D8F}" dt="2023-06-11T10:13:18.272" v="5301"/>
          <ac:spMkLst>
            <pc:docMk/>
            <pc:sldMk cId="3626334480" sldId="398"/>
            <ac:spMk id="7" creationId="{B6586CAC-01AE-691A-2979-137A0BEC31F9}"/>
          </ac:spMkLst>
        </pc:spChg>
        <pc:spChg chg="mod">
          <ac:chgData name="Calogera McCormick" userId="e0a4c6cb4146cbe1" providerId="LiveId" clId="{713AE7ED-0655-4057-A6C2-FB3F86893D8F}" dt="2023-06-08T01:06:17.201" v="1621" actId="20577"/>
          <ac:spMkLst>
            <pc:docMk/>
            <pc:sldMk cId="3626334480" sldId="398"/>
            <ac:spMk id="11" creationId="{581E8936-2270-47FE-94A4-398CB123EF90}"/>
          </ac:spMkLst>
        </pc:spChg>
      </pc:sldChg>
      <pc:sldChg chg="addSp delSp modSp add mod">
        <pc:chgData name="Calogera McCormick" userId="e0a4c6cb4146cbe1" providerId="LiveId" clId="{713AE7ED-0655-4057-A6C2-FB3F86893D8F}" dt="2023-06-11T10:13:24.327" v="5303"/>
        <pc:sldMkLst>
          <pc:docMk/>
          <pc:sldMk cId="883699955" sldId="399"/>
        </pc:sldMkLst>
        <pc:spChg chg="add mod">
          <ac:chgData name="Calogera McCormick" userId="e0a4c6cb4146cbe1" providerId="LiveId" clId="{713AE7ED-0655-4057-A6C2-FB3F86893D8F}" dt="2023-06-11T10:13:24.327" v="5303"/>
          <ac:spMkLst>
            <pc:docMk/>
            <pc:sldMk cId="883699955" sldId="399"/>
            <ac:spMk id="2" creationId="{0AF49919-E91B-D59A-1A08-7EA25C20D055}"/>
          </ac:spMkLst>
        </pc:spChg>
        <pc:spChg chg="add mod">
          <ac:chgData name="Calogera McCormick" userId="e0a4c6cb4146cbe1" providerId="LiveId" clId="{713AE7ED-0655-4057-A6C2-FB3F86893D8F}" dt="2023-06-11T10:13:24.327" v="5303"/>
          <ac:spMkLst>
            <pc:docMk/>
            <pc:sldMk cId="883699955" sldId="399"/>
            <ac:spMk id="3" creationId="{DCC4E184-236C-3430-B161-C2D586C76314}"/>
          </ac:spMkLst>
        </pc:spChg>
        <pc:spChg chg="add mod">
          <ac:chgData name="Calogera McCormick" userId="e0a4c6cb4146cbe1" providerId="LiveId" clId="{713AE7ED-0655-4057-A6C2-FB3F86893D8F}" dt="2023-06-11T10:13:24.327" v="5303"/>
          <ac:spMkLst>
            <pc:docMk/>
            <pc:sldMk cId="883699955" sldId="399"/>
            <ac:spMk id="4" creationId="{DF045998-E8E4-B9F2-4A0A-AE4B07C147A9}"/>
          </ac:spMkLst>
        </pc:spChg>
        <pc:spChg chg="del">
          <ac:chgData name="Calogera McCormick" userId="e0a4c6cb4146cbe1" providerId="LiveId" clId="{713AE7ED-0655-4057-A6C2-FB3F86893D8F}" dt="2023-06-11T10:13:23.636" v="5302" actId="478"/>
          <ac:spMkLst>
            <pc:docMk/>
            <pc:sldMk cId="883699955" sldId="399"/>
            <ac:spMk id="14" creationId="{D236478C-E242-44E0-8357-C72C9B588CA7}"/>
          </ac:spMkLst>
        </pc:spChg>
        <pc:spChg chg="del">
          <ac:chgData name="Calogera McCormick" userId="e0a4c6cb4146cbe1" providerId="LiveId" clId="{713AE7ED-0655-4057-A6C2-FB3F86893D8F}" dt="2023-06-11T10:13:23.636" v="5302" actId="478"/>
          <ac:spMkLst>
            <pc:docMk/>
            <pc:sldMk cId="883699955" sldId="399"/>
            <ac:spMk id="15" creationId="{65A6DC02-681E-4AF7-AC6E-57CDDB2FBA28}"/>
          </ac:spMkLst>
        </pc:spChg>
        <pc:spChg chg="del">
          <ac:chgData name="Calogera McCormick" userId="e0a4c6cb4146cbe1" providerId="LiveId" clId="{713AE7ED-0655-4057-A6C2-FB3F86893D8F}" dt="2023-06-11T10:13:23.636" v="5302" actId="478"/>
          <ac:spMkLst>
            <pc:docMk/>
            <pc:sldMk cId="883699955" sldId="399"/>
            <ac:spMk id="16" creationId="{CF0A8666-4477-461C-A79D-E91232EE973E}"/>
          </ac:spMkLst>
        </pc:spChg>
      </pc:sldChg>
      <pc:sldChg chg="addSp delSp modSp new mod modClrScheme chgLayout">
        <pc:chgData name="Calogera McCormick" userId="e0a4c6cb4146cbe1" providerId="LiveId" clId="{713AE7ED-0655-4057-A6C2-FB3F86893D8F}" dt="2023-06-11T10:12:19.557" v="5283"/>
        <pc:sldMkLst>
          <pc:docMk/>
          <pc:sldMk cId="3447434048" sldId="400"/>
        </pc:sldMkLst>
        <pc:spChg chg="del mod ord">
          <ac:chgData name="Calogera McCormick" userId="e0a4c6cb4146cbe1" providerId="LiveId" clId="{713AE7ED-0655-4057-A6C2-FB3F86893D8F}" dt="2023-06-08T15:49:57.213" v="1635" actId="700"/>
          <ac:spMkLst>
            <pc:docMk/>
            <pc:sldMk cId="3447434048" sldId="400"/>
            <ac:spMk id="2" creationId="{B228747B-A70B-179E-967C-2EC893DBC74B}"/>
          </ac:spMkLst>
        </pc:spChg>
        <pc:spChg chg="add mod ord">
          <ac:chgData name="Calogera McCormick" userId="e0a4c6cb4146cbe1" providerId="LiveId" clId="{713AE7ED-0655-4057-A6C2-FB3F86893D8F}" dt="2023-06-11T08:51:41.894" v="4587" actId="1076"/>
          <ac:spMkLst>
            <pc:docMk/>
            <pc:sldMk cId="3447434048" sldId="400"/>
            <ac:spMk id="2" creationId="{E764081A-5CB9-CBCD-3352-B8CA7B41689C}"/>
          </ac:spMkLst>
        </pc:spChg>
        <pc:spChg chg="add mod ord">
          <ac:chgData name="Calogera McCormick" userId="e0a4c6cb4146cbe1" providerId="LiveId" clId="{713AE7ED-0655-4057-A6C2-FB3F86893D8F}" dt="2023-06-11T08:46:42.645" v="4583" actId="122"/>
          <ac:spMkLst>
            <pc:docMk/>
            <pc:sldMk cId="3447434048" sldId="400"/>
            <ac:spMk id="3" creationId="{74E0B0E0-4E60-E60E-A45F-E4BE9491E749}"/>
          </ac:spMkLst>
        </pc:spChg>
        <pc:spChg chg="del">
          <ac:chgData name="Calogera McCormick" userId="e0a4c6cb4146cbe1" providerId="LiveId" clId="{713AE7ED-0655-4057-A6C2-FB3F86893D8F}" dt="2023-06-08T15:49:57.213" v="1635" actId="700"/>
          <ac:spMkLst>
            <pc:docMk/>
            <pc:sldMk cId="3447434048" sldId="400"/>
            <ac:spMk id="3" creationId="{7AA750A3-804C-9707-4F3E-3E3EF5D92BC2}"/>
          </ac:spMkLst>
        </pc:spChg>
        <pc:spChg chg="del mod ord">
          <ac:chgData name="Calogera McCormick" userId="e0a4c6cb4146cbe1" providerId="LiveId" clId="{713AE7ED-0655-4057-A6C2-FB3F86893D8F}" dt="2023-06-08T15:49:57.213" v="1635" actId="700"/>
          <ac:spMkLst>
            <pc:docMk/>
            <pc:sldMk cId="3447434048" sldId="400"/>
            <ac:spMk id="4" creationId="{5953E9C9-FE3D-9843-7CEC-58AC94696B1E}"/>
          </ac:spMkLst>
        </pc:spChg>
        <pc:spChg chg="add del mod ord">
          <ac:chgData name="Calogera McCormick" userId="e0a4c6cb4146cbe1" providerId="LiveId" clId="{713AE7ED-0655-4057-A6C2-FB3F86893D8F}" dt="2023-06-11T08:38:17.824" v="4530" actId="22"/>
          <ac:spMkLst>
            <pc:docMk/>
            <pc:sldMk cId="3447434048" sldId="400"/>
            <ac:spMk id="4" creationId="{C56CE971-0BC4-0D89-3958-A898012016CF}"/>
          </ac:spMkLst>
        </pc:spChg>
        <pc:spChg chg="del mod ord">
          <ac:chgData name="Calogera McCormick" userId="e0a4c6cb4146cbe1" providerId="LiveId" clId="{713AE7ED-0655-4057-A6C2-FB3F86893D8F}" dt="2023-06-11T10:12:18.739" v="5282" actId="478"/>
          <ac:spMkLst>
            <pc:docMk/>
            <pc:sldMk cId="3447434048" sldId="400"/>
            <ac:spMk id="5" creationId="{3F6B9F8A-751F-7D09-582F-7B0F544B4766}"/>
          </ac:spMkLst>
        </pc:spChg>
        <pc:spChg chg="del mod ord">
          <ac:chgData name="Calogera McCormick" userId="e0a4c6cb4146cbe1" providerId="LiveId" clId="{713AE7ED-0655-4057-A6C2-FB3F86893D8F}" dt="2023-06-11T10:12:18.739" v="5282" actId="478"/>
          <ac:spMkLst>
            <pc:docMk/>
            <pc:sldMk cId="3447434048" sldId="400"/>
            <ac:spMk id="6" creationId="{4CC085F2-07EA-A6EF-56DE-8B7FDD71CE98}"/>
          </ac:spMkLst>
        </pc:spChg>
        <pc:spChg chg="del mod ord">
          <ac:chgData name="Calogera McCormick" userId="e0a4c6cb4146cbe1" providerId="LiveId" clId="{713AE7ED-0655-4057-A6C2-FB3F86893D8F}" dt="2023-06-11T10:12:18.739" v="5282" actId="478"/>
          <ac:spMkLst>
            <pc:docMk/>
            <pc:sldMk cId="3447434048" sldId="400"/>
            <ac:spMk id="7" creationId="{75700248-A8AA-8638-18BD-53A22A37E992}"/>
          </ac:spMkLst>
        </pc:spChg>
        <pc:spChg chg="add mod ord">
          <ac:chgData name="Calogera McCormick" userId="e0a4c6cb4146cbe1" providerId="LiveId" clId="{713AE7ED-0655-4057-A6C2-FB3F86893D8F}" dt="2023-06-11T08:32:30.914" v="4529" actId="20577"/>
          <ac:spMkLst>
            <pc:docMk/>
            <pc:sldMk cId="3447434048" sldId="400"/>
            <ac:spMk id="8" creationId="{168E8C7D-5B44-4DE4-699B-550A2EEB5F3B}"/>
          </ac:spMkLst>
        </pc:spChg>
        <pc:spChg chg="add del mod ord">
          <ac:chgData name="Calogera McCormick" userId="e0a4c6cb4146cbe1" providerId="LiveId" clId="{713AE7ED-0655-4057-A6C2-FB3F86893D8F}" dt="2023-06-08T15:50:10.339" v="1637" actId="1957"/>
          <ac:spMkLst>
            <pc:docMk/>
            <pc:sldMk cId="3447434048" sldId="400"/>
            <ac:spMk id="9" creationId="{0FB88196-95DF-5D2B-D20B-1D13E08108A5}"/>
          </ac:spMkLst>
        </pc:spChg>
        <pc:spChg chg="add mod ord">
          <ac:chgData name="Calogera McCormick" userId="e0a4c6cb4146cbe1" providerId="LiveId" clId="{713AE7ED-0655-4057-A6C2-FB3F86893D8F}" dt="2023-06-11T08:46:42.645" v="4583" actId="122"/>
          <ac:spMkLst>
            <pc:docMk/>
            <pc:sldMk cId="3447434048" sldId="400"/>
            <ac:spMk id="9" creationId="{A59DD911-D3F6-F572-1900-53625191558A}"/>
          </ac:spMkLst>
        </pc:spChg>
        <pc:spChg chg="add del mod ord">
          <ac:chgData name="Calogera McCormick" userId="e0a4c6cb4146cbe1" providerId="LiveId" clId="{713AE7ED-0655-4057-A6C2-FB3F86893D8F}" dt="2023-06-11T01:42:16.575" v="4417" actId="700"/>
          <ac:spMkLst>
            <pc:docMk/>
            <pc:sldMk cId="3447434048" sldId="400"/>
            <ac:spMk id="10" creationId="{5B389D72-C7F4-C79A-31A7-91F5C89F4D16}"/>
          </ac:spMkLst>
        </pc:spChg>
        <pc:spChg chg="add del mod ord">
          <ac:chgData name="Calogera McCormick" userId="e0a4c6cb4146cbe1" providerId="LiveId" clId="{713AE7ED-0655-4057-A6C2-FB3F86893D8F}" dt="2023-06-11T08:30:06.995" v="4426" actId="22"/>
          <ac:spMkLst>
            <pc:docMk/>
            <pc:sldMk cId="3447434048" sldId="400"/>
            <ac:spMk id="11" creationId="{236D8A2F-728C-7F32-BBCB-DB89625FBA8A}"/>
          </ac:spMkLst>
        </pc:spChg>
        <pc:spChg chg="add del mod">
          <ac:chgData name="Calogera McCormick" userId="e0a4c6cb4146cbe1" providerId="LiveId" clId="{713AE7ED-0655-4057-A6C2-FB3F86893D8F}" dt="2023-06-11T01:42:31.718" v="4419" actId="22"/>
          <ac:spMkLst>
            <pc:docMk/>
            <pc:sldMk cId="3447434048" sldId="400"/>
            <ac:spMk id="14" creationId="{0869C68E-499C-8535-3F7D-A53A8C154712}"/>
          </ac:spMkLst>
        </pc:spChg>
        <pc:spChg chg="add del mod">
          <ac:chgData name="Calogera McCormick" userId="e0a4c6cb4146cbe1" providerId="LiveId" clId="{713AE7ED-0655-4057-A6C2-FB3F86893D8F}" dt="2023-06-11T08:40:50.211" v="4532" actId="22"/>
          <ac:spMkLst>
            <pc:docMk/>
            <pc:sldMk cId="3447434048" sldId="400"/>
            <ac:spMk id="21" creationId="{29F0F336-F121-A916-062E-22798F3901FD}"/>
          </ac:spMkLst>
        </pc:spChg>
        <pc:spChg chg="add del mod">
          <ac:chgData name="Calogera McCormick" userId="e0a4c6cb4146cbe1" providerId="LiveId" clId="{713AE7ED-0655-4057-A6C2-FB3F86893D8F}" dt="2023-06-11T08:45:10.897" v="4536" actId="22"/>
          <ac:spMkLst>
            <pc:docMk/>
            <pc:sldMk cId="3447434048" sldId="400"/>
            <ac:spMk id="25" creationId="{2199778A-4A32-67A0-D70C-8B894CB06D98}"/>
          </ac:spMkLst>
        </pc:spChg>
        <pc:spChg chg="add mod">
          <ac:chgData name="Calogera McCormick" userId="e0a4c6cb4146cbe1" providerId="LiveId" clId="{713AE7ED-0655-4057-A6C2-FB3F86893D8F}" dt="2023-06-11T10:12:19.557" v="5283"/>
          <ac:spMkLst>
            <pc:docMk/>
            <pc:sldMk cId="3447434048" sldId="400"/>
            <ac:spMk id="30" creationId="{1E275BDA-1962-0C77-6F2C-0769F2969596}"/>
          </ac:spMkLst>
        </pc:spChg>
        <pc:spChg chg="add mod">
          <ac:chgData name="Calogera McCormick" userId="e0a4c6cb4146cbe1" providerId="LiveId" clId="{713AE7ED-0655-4057-A6C2-FB3F86893D8F}" dt="2023-06-11T10:12:19.557" v="5283"/>
          <ac:spMkLst>
            <pc:docMk/>
            <pc:sldMk cId="3447434048" sldId="400"/>
            <ac:spMk id="31" creationId="{8851786F-C3E3-0D3B-5E6D-C3F0B282EE1C}"/>
          </ac:spMkLst>
        </pc:spChg>
        <pc:spChg chg="add mod">
          <ac:chgData name="Calogera McCormick" userId="e0a4c6cb4146cbe1" providerId="LiveId" clId="{713AE7ED-0655-4057-A6C2-FB3F86893D8F}" dt="2023-06-11T10:12:19.557" v="5283"/>
          <ac:spMkLst>
            <pc:docMk/>
            <pc:sldMk cId="3447434048" sldId="400"/>
            <ac:spMk id="32" creationId="{40BDB056-F6CA-77EC-99A9-D297146FDA50}"/>
          </ac:spMkLst>
        </pc:spChg>
        <pc:graphicFrameChg chg="del mod">
          <ac:chgData name="Calogera McCormick" userId="e0a4c6cb4146cbe1" providerId="LiveId" clId="{713AE7ED-0655-4057-A6C2-FB3F86893D8F}" dt="2023-06-11T08:26:10.558" v="4420"/>
          <ac:graphicFrameMkLst>
            <pc:docMk/>
            <pc:sldMk cId="3447434048" sldId="400"/>
            <ac:graphicFrameMk id="10" creationId="{0A9C5E84-1590-778A-BBAD-A0B45B7F3FC6}"/>
          </ac:graphicFrameMkLst>
        </pc:graphicFrameChg>
        <pc:graphicFrameChg chg="add del mod">
          <ac:chgData name="Calogera McCormick" userId="e0a4c6cb4146cbe1" providerId="LiveId" clId="{713AE7ED-0655-4057-A6C2-FB3F86893D8F}" dt="2023-06-11T08:30:00.183" v="4423" actId="478"/>
          <ac:graphicFrameMkLst>
            <pc:docMk/>
            <pc:sldMk cId="3447434048" sldId="400"/>
            <ac:graphicFrameMk id="12" creationId="{42C04755-9AD3-861D-896C-EF9D896322AD}"/>
          </ac:graphicFrameMkLst>
        </pc:graphicFrameChg>
        <pc:graphicFrameChg chg="add del mod ord">
          <ac:chgData name="Calogera McCormick" userId="e0a4c6cb4146cbe1" providerId="LiveId" clId="{713AE7ED-0655-4057-A6C2-FB3F86893D8F}" dt="2023-06-11T01:42:25.756" v="4418" actId="478"/>
          <ac:graphicFrameMkLst>
            <pc:docMk/>
            <pc:sldMk cId="3447434048" sldId="400"/>
            <ac:graphicFrameMk id="13" creationId="{7A9D9A9A-C8BE-0EA8-E990-D78A1356E95C}"/>
          </ac:graphicFrameMkLst>
        </pc:graphicFrameChg>
        <pc:picChg chg="add del">
          <ac:chgData name="Calogera McCormick" userId="e0a4c6cb4146cbe1" providerId="LiveId" clId="{713AE7ED-0655-4057-A6C2-FB3F86893D8F}" dt="2023-06-11T08:30:04.632" v="4425" actId="22"/>
          <ac:picMkLst>
            <pc:docMk/>
            <pc:sldMk cId="3447434048" sldId="400"/>
            <ac:picMk id="14" creationId="{4C78DEA6-1B32-26F4-F8F4-8E35D03DE70B}"/>
          </ac:picMkLst>
        </pc:picChg>
        <pc:picChg chg="add mod ord">
          <ac:chgData name="Calogera McCormick" userId="e0a4c6cb4146cbe1" providerId="LiveId" clId="{713AE7ED-0655-4057-A6C2-FB3F86893D8F}" dt="2023-06-11T08:51:41.894" v="4587" actId="1076"/>
          <ac:picMkLst>
            <pc:docMk/>
            <pc:sldMk cId="3447434048" sldId="400"/>
            <ac:picMk id="16" creationId="{D4E32DC7-1F0F-2134-5626-07C996BDF207}"/>
          </ac:picMkLst>
        </pc:picChg>
        <pc:picChg chg="add del mod ord">
          <ac:chgData name="Calogera McCormick" userId="e0a4c6cb4146cbe1" providerId="LiveId" clId="{713AE7ED-0655-4057-A6C2-FB3F86893D8F}" dt="2023-06-11T08:45:06.281" v="4533" actId="478"/>
          <ac:picMkLst>
            <pc:docMk/>
            <pc:sldMk cId="3447434048" sldId="400"/>
            <ac:picMk id="17" creationId="{D543F62A-0B04-D0DA-B4C3-5995207251E3}"/>
          </ac:picMkLst>
        </pc:picChg>
        <pc:picChg chg="add del mod ord">
          <ac:chgData name="Calogera McCormick" userId="e0a4c6cb4146cbe1" providerId="LiveId" clId="{713AE7ED-0655-4057-A6C2-FB3F86893D8F}" dt="2023-06-11T08:40:47.419" v="4531" actId="478"/>
          <ac:picMkLst>
            <pc:docMk/>
            <pc:sldMk cId="3447434048" sldId="400"/>
            <ac:picMk id="19" creationId="{122F9879-D292-89AB-E015-898845F9D6C5}"/>
          </ac:picMkLst>
        </pc:picChg>
        <pc:picChg chg="add mod ord">
          <ac:chgData name="Calogera McCormick" userId="e0a4c6cb4146cbe1" providerId="LiveId" clId="{713AE7ED-0655-4057-A6C2-FB3F86893D8F}" dt="2023-06-11T08:40:50.211" v="4532" actId="22"/>
          <ac:picMkLst>
            <pc:docMk/>
            <pc:sldMk cId="3447434048" sldId="400"/>
            <ac:picMk id="23" creationId="{B8BF9928-DF17-713F-8F4F-5BE850AD1FCD}"/>
          </ac:picMkLst>
        </pc:picChg>
        <pc:picChg chg="add del">
          <ac:chgData name="Calogera McCormick" userId="e0a4c6cb4146cbe1" providerId="LiveId" clId="{713AE7ED-0655-4057-A6C2-FB3F86893D8F}" dt="2023-06-11T08:45:09.602" v="4535" actId="22"/>
          <ac:picMkLst>
            <pc:docMk/>
            <pc:sldMk cId="3447434048" sldId="400"/>
            <ac:picMk id="27" creationId="{2D6C6593-E3C6-B29B-6A11-5449F889D080}"/>
          </ac:picMkLst>
        </pc:picChg>
        <pc:picChg chg="add mod ord">
          <ac:chgData name="Calogera McCormick" userId="e0a4c6cb4146cbe1" providerId="LiveId" clId="{713AE7ED-0655-4057-A6C2-FB3F86893D8F}" dt="2023-06-11T08:51:31.141" v="4585" actId="1076"/>
          <ac:picMkLst>
            <pc:docMk/>
            <pc:sldMk cId="3447434048" sldId="400"/>
            <ac:picMk id="29" creationId="{C48F007D-C86E-457A-2560-010E097BA157}"/>
          </ac:picMkLst>
        </pc:picChg>
      </pc:sldChg>
      <pc:sldChg chg="addSp delSp modSp new mod modClrScheme chgLayout">
        <pc:chgData name="Calogera McCormick" userId="e0a4c6cb4146cbe1" providerId="LiveId" clId="{713AE7ED-0655-4057-A6C2-FB3F86893D8F}" dt="2023-06-11T10:12:35.643" v="5287"/>
        <pc:sldMkLst>
          <pc:docMk/>
          <pc:sldMk cId="710247767" sldId="401"/>
        </pc:sldMkLst>
        <pc:spChg chg="add mod">
          <ac:chgData name="Calogera McCormick" userId="e0a4c6cb4146cbe1" providerId="LiveId" clId="{713AE7ED-0655-4057-A6C2-FB3F86893D8F}" dt="2023-06-11T10:12:35.643" v="5287"/>
          <ac:spMkLst>
            <pc:docMk/>
            <pc:sldMk cId="710247767" sldId="401"/>
            <ac:spMk id="2" creationId="{465F3405-1530-87C5-36F6-6F6507DE07AC}"/>
          </ac:spMkLst>
        </pc:spChg>
        <pc:spChg chg="del mod ord">
          <ac:chgData name="Calogera McCormick" userId="e0a4c6cb4146cbe1" providerId="LiveId" clId="{713AE7ED-0655-4057-A6C2-FB3F86893D8F}" dt="2023-06-08T15:50:25.766" v="1639" actId="700"/>
          <ac:spMkLst>
            <pc:docMk/>
            <pc:sldMk cId="710247767" sldId="401"/>
            <ac:spMk id="2" creationId="{DC31FDCA-8C8D-6175-CE42-E40C3139C034}"/>
          </ac:spMkLst>
        </pc:spChg>
        <pc:spChg chg="del mod ord">
          <ac:chgData name="Calogera McCormick" userId="e0a4c6cb4146cbe1" providerId="LiveId" clId="{713AE7ED-0655-4057-A6C2-FB3F86893D8F}" dt="2023-06-08T15:50:25.766" v="1639" actId="700"/>
          <ac:spMkLst>
            <pc:docMk/>
            <pc:sldMk cId="710247767" sldId="401"/>
            <ac:spMk id="3" creationId="{3F0D1308-5C49-D5C5-06EF-921F6F669900}"/>
          </ac:spMkLst>
        </pc:spChg>
        <pc:spChg chg="add mod">
          <ac:chgData name="Calogera McCormick" userId="e0a4c6cb4146cbe1" providerId="LiveId" clId="{713AE7ED-0655-4057-A6C2-FB3F86893D8F}" dt="2023-06-11T10:12:35.643" v="5287"/>
          <ac:spMkLst>
            <pc:docMk/>
            <pc:sldMk cId="710247767" sldId="401"/>
            <ac:spMk id="3" creationId="{8D56C15C-9CD0-09F0-19AB-71C4EEBBFED4}"/>
          </ac:spMkLst>
        </pc:spChg>
        <pc:spChg chg="del mod ord">
          <ac:chgData name="Calogera McCormick" userId="e0a4c6cb4146cbe1" providerId="LiveId" clId="{713AE7ED-0655-4057-A6C2-FB3F86893D8F}" dt="2023-06-08T15:50:25.766" v="1639" actId="700"/>
          <ac:spMkLst>
            <pc:docMk/>
            <pc:sldMk cId="710247767" sldId="401"/>
            <ac:spMk id="4" creationId="{48052CD6-D3FC-2F63-4983-14E87C1B1263}"/>
          </ac:spMkLst>
        </pc:spChg>
        <pc:spChg chg="add mod">
          <ac:chgData name="Calogera McCormick" userId="e0a4c6cb4146cbe1" providerId="LiveId" clId="{713AE7ED-0655-4057-A6C2-FB3F86893D8F}" dt="2023-06-11T10:12:35.643" v="5287"/>
          <ac:spMkLst>
            <pc:docMk/>
            <pc:sldMk cId="710247767" sldId="401"/>
            <ac:spMk id="4" creationId="{ECA77F4F-BE29-75EE-FE2B-8D4216155FD8}"/>
          </ac:spMkLst>
        </pc:spChg>
        <pc:spChg chg="del mod ord">
          <ac:chgData name="Calogera McCormick" userId="e0a4c6cb4146cbe1" providerId="LiveId" clId="{713AE7ED-0655-4057-A6C2-FB3F86893D8F}" dt="2023-06-11T10:12:34.499" v="5286" actId="478"/>
          <ac:spMkLst>
            <pc:docMk/>
            <pc:sldMk cId="710247767" sldId="401"/>
            <ac:spMk id="5" creationId="{6AB23609-EF7A-F3EE-1223-E0A923767A23}"/>
          </ac:spMkLst>
        </pc:spChg>
        <pc:spChg chg="del mod ord">
          <ac:chgData name="Calogera McCormick" userId="e0a4c6cb4146cbe1" providerId="LiveId" clId="{713AE7ED-0655-4057-A6C2-FB3F86893D8F}" dt="2023-06-11T10:12:34.499" v="5286" actId="478"/>
          <ac:spMkLst>
            <pc:docMk/>
            <pc:sldMk cId="710247767" sldId="401"/>
            <ac:spMk id="6" creationId="{FC2738BC-7034-A37F-D688-0F23F642C201}"/>
          </ac:spMkLst>
        </pc:spChg>
        <pc:spChg chg="del mod ord">
          <ac:chgData name="Calogera McCormick" userId="e0a4c6cb4146cbe1" providerId="LiveId" clId="{713AE7ED-0655-4057-A6C2-FB3F86893D8F}" dt="2023-06-11T10:12:34.499" v="5286" actId="478"/>
          <ac:spMkLst>
            <pc:docMk/>
            <pc:sldMk cId="710247767" sldId="401"/>
            <ac:spMk id="7" creationId="{3538ACF9-DFFE-2E38-7B52-83E7CEEBED83}"/>
          </ac:spMkLst>
        </pc:spChg>
        <pc:spChg chg="add mod ord">
          <ac:chgData name="Calogera McCormick" userId="e0a4c6cb4146cbe1" providerId="LiveId" clId="{713AE7ED-0655-4057-A6C2-FB3F86893D8F}" dt="2023-06-08T15:50:57.819" v="1679" actId="20577"/>
          <ac:spMkLst>
            <pc:docMk/>
            <pc:sldMk cId="710247767" sldId="401"/>
            <ac:spMk id="8" creationId="{ECA544E0-7D3D-B0A0-0C63-B78867383B79}"/>
          </ac:spMkLst>
        </pc:spChg>
        <pc:spChg chg="add mod ord">
          <ac:chgData name="Calogera McCormick" userId="e0a4c6cb4146cbe1" providerId="LiveId" clId="{713AE7ED-0655-4057-A6C2-FB3F86893D8F}" dt="2023-06-08T15:50:25.766" v="1639" actId="700"/>
          <ac:spMkLst>
            <pc:docMk/>
            <pc:sldMk cId="710247767" sldId="401"/>
            <ac:spMk id="9" creationId="{AC308BCE-3A7F-D144-7B44-46DA318B42DC}"/>
          </ac:spMkLst>
        </pc:spChg>
        <pc:spChg chg="add del mod ord">
          <ac:chgData name="Calogera McCormick" userId="e0a4c6cb4146cbe1" providerId="LiveId" clId="{713AE7ED-0655-4057-A6C2-FB3F86893D8F}" dt="2023-06-08T15:51:27.117" v="1680"/>
          <ac:spMkLst>
            <pc:docMk/>
            <pc:sldMk cId="710247767" sldId="401"/>
            <ac:spMk id="10" creationId="{08E8203D-D753-A115-CE39-B4F647844700}"/>
          </ac:spMkLst>
        </pc:spChg>
        <pc:spChg chg="add mod ord">
          <ac:chgData name="Calogera McCormick" userId="e0a4c6cb4146cbe1" providerId="LiveId" clId="{713AE7ED-0655-4057-A6C2-FB3F86893D8F}" dt="2023-06-08T15:50:25.766" v="1639" actId="700"/>
          <ac:spMkLst>
            <pc:docMk/>
            <pc:sldMk cId="710247767" sldId="401"/>
            <ac:spMk id="11" creationId="{F5D6D96F-3B43-9E45-475A-A0D8F3F42ACD}"/>
          </ac:spMkLst>
        </pc:spChg>
        <pc:spChg chg="add del mod ord">
          <ac:chgData name="Calogera McCormick" userId="e0a4c6cb4146cbe1" providerId="LiveId" clId="{713AE7ED-0655-4057-A6C2-FB3F86893D8F}" dt="2023-06-08T15:51:51.136" v="1681"/>
          <ac:spMkLst>
            <pc:docMk/>
            <pc:sldMk cId="710247767" sldId="401"/>
            <ac:spMk id="12" creationId="{DE1CD01F-ACA3-3A9A-9030-DB07B4A651F2}"/>
          </ac:spMkLst>
        </pc:spChg>
        <pc:spChg chg="add mod ord">
          <ac:chgData name="Calogera McCormick" userId="e0a4c6cb4146cbe1" providerId="LiveId" clId="{713AE7ED-0655-4057-A6C2-FB3F86893D8F}" dt="2023-06-08T15:50:25.766" v="1639" actId="700"/>
          <ac:spMkLst>
            <pc:docMk/>
            <pc:sldMk cId="710247767" sldId="401"/>
            <ac:spMk id="13" creationId="{E247C322-3629-97FD-96A0-89494F943A71}"/>
          </ac:spMkLst>
        </pc:spChg>
        <pc:spChg chg="add mod ord">
          <ac:chgData name="Calogera McCormick" userId="e0a4c6cb4146cbe1" providerId="LiveId" clId="{713AE7ED-0655-4057-A6C2-FB3F86893D8F}" dt="2023-06-08T15:50:25.766" v="1639" actId="700"/>
          <ac:spMkLst>
            <pc:docMk/>
            <pc:sldMk cId="710247767" sldId="401"/>
            <ac:spMk id="14" creationId="{F90DA597-C22A-D5DC-CB1F-107AFE831515}"/>
          </ac:spMkLst>
        </pc:spChg>
        <pc:graphicFrameChg chg="add">
          <ac:chgData name="Calogera McCormick" userId="e0a4c6cb4146cbe1" providerId="LiveId" clId="{713AE7ED-0655-4057-A6C2-FB3F86893D8F}" dt="2023-06-08T15:51:27.117" v="1680"/>
          <ac:graphicFrameMkLst>
            <pc:docMk/>
            <pc:sldMk cId="710247767" sldId="401"/>
            <ac:graphicFrameMk id="17" creationId="{8B00D182-855B-839A-B7EB-FA5F64D47543}"/>
          </ac:graphicFrameMkLst>
        </pc:graphicFrameChg>
        <pc:graphicFrameChg chg="add">
          <ac:chgData name="Calogera McCormick" userId="e0a4c6cb4146cbe1" providerId="LiveId" clId="{713AE7ED-0655-4057-A6C2-FB3F86893D8F}" dt="2023-06-08T15:51:51.136" v="1681"/>
          <ac:graphicFrameMkLst>
            <pc:docMk/>
            <pc:sldMk cId="710247767" sldId="401"/>
            <ac:graphicFrameMk id="20" creationId="{797FAE68-8FA9-114D-D400-24BB5B688C64}"/>
          </ac:graphicFrameMkLst>
        </pc:graphicFrameChg>
      </pc:sldChg>
      <pc:sldChg chg="addSp delSp modSp add mod">
        <pc:chgData name="Calogera McCormick" userId="e0a4c6cb4146cbe1" providerId="LiveId" clId="{713AE7ED-0655-4057-A6C2-FB3F86893D8F}" dt="2023-06-11T10:12:27.188" v="5285"/>
        <pc:sldMkLst>
          <pc:docMk/>
          <pc:sldMk cId="922817052" sldId="402"/>
        </pc:sldMkLst>
        <pc:spChg chg="add mod">
          <ac:chgData name="Calogera McCormick" userId="e0a4c6cb4146cbe1" providerId="LiveId" clId="{713AE7ED-0655-4057-A6C2-FB3F86893D8F}" dt="2023-06-11T10:12:27.188" v="5285"/>
          <ac:spMkLst>
            <pc:docMk/>
            <pc:sldMk cId="922817052" sldId="402"/>
            <ac:spMk id="3" creationId="{02F6FB47-437E-2DB9-ADB8-CF175C3B5663}"/>
          </ac:spMkLst>
        </pc:spChg>
        <pc:spChg chg="del">
          <ac:chgData name="Calogera McCormick" userId="e0a4c6cb4146cbe1" providerId="LiveId" clId="{713AE7ED-0655-4057-A6C2-FB3F86893D8F}" dt="2023-06-11T10:12:26.405" v="5284" actId="478"/>
          <ac:spMkLst>
            <pc:docMk/>
            <pc:sldMk cId="922817052" sldId="402"/>
            <ac:spMk id="5" creationId="{3F6B9F8A-751F-7D09-582F-7B0F544B4766}"/>
          </ac:spMkLst>
        </pc:spChg>
        <pc:spChg chg="del">
          <ac:chgData name="Calogera McCormick" userId="e0a4c6cb4146cbe1" providerId="LiveId" clId="{713AE7ED-0655-4057-A6C2-FB3F86893D8F}" dt="2023-06-11T10:12:26.405" v="5284" actId="478"/>
          <ac:spMkLst>
            <pc:docMk/>
            <pc:sldMk cId="922817052" sldId="402"/>
            <ac:spMk id="6" creationId="{4CC085F2-07EA-A6EF-56DE-8B7FDD71CE98}"/>
          </ac:spMkLst>
        </pc:spChg>
        <pc:spChg chg="del">
          <ac:chgData name="Calogera McCormick" userId="e0a4c6cb4146cbe1" providerId="LiveId" clId="{713AE7ED-0655-4057-A6C2-FB3F86893D8F}" dt="2023-06-11T10:12:26.405" v="5284" actId="478"/>
          <ac:spMkLst>
            <pc:docMk/>
            <pc:sldMk cId="922817052" sldId="402"/>
            <ac:spMk id="7" creationId="{75700248-A8AA-8638-18BD-53A22A37E992}"/>
          </ac:spMkLst>
        </pc:spChg>
        <pc:spChg chg="add mod">
          <ac:chgData name="Calogera McCormick" userId="e0a4c6cb4146cbe1" providerId="LiveId" clId="{713AE7ED-0655-4057-A6C2-FB3F86893D8F}" dt="2023-06-11T10:12:27.188" v="5285"/>
          <ac:spMkLst>
            <pc:docMk/>
            <pc:sldMk cId="922817052" sldId="402"/>
            <ac:spMk id="9" creationId="{C76C3639-EF62-B6F0-B7B3-8F4C482E5E44}"/>
          </ac:spMkLst>
        </pc:spChg>
        <pc:spChg chg="add mod">
          <ac:chgData name="Calogera McCormick" userId="e0a4c6cb4146cbe1" providerId="LiveId" clId="{713AE7ED-0655-4057-A6C2-FB3F86893D8F}" dt="2023-06-11T10:12:27.188" v="5285"/>
          <ac:spMkLst>
            <pc:docMk/>
            <pc:sldMk cId="922817052" sldId="402"/>
            <ac:spMk id="11" creationId="{33FF92CE-CF27-9B31-8BFF-8CBBED1D5C82}"/>
          </ac:spMkLst>
        </pc:spChg>
        <pc:graphicFrameChg chg="add del mod">
          <ac:chgData name="Calogera McCormick" userId="e0a4c6cb4146cbe1" providerId="LiveId" clId="{713AE7ED-0655-4057-A6C2-FB3F86893D8F}" dt="2023-06-10T19:27:12.735" v="1685" actId="478"/>
          <ac:graphicFrameMkLst>
            <pc:docMk/>
            <pc:sldMk cId="922817052" sldId="402"/>
            <ac:graphicFrameMk id="2" creationId="{9A289FC9-5B00-DF9E-78BF-84FE5EE4B1D4}"/>
          </ac:graphicFrameMkLst>
        </pc:graphicFrameChg>
        <pc:graphicFrameChg chg="add mod">
          <ac:chgData name="Calogera McCormick" userId="e0a4c6cb4146cbe1" providerId="LiveId" clId="{713AE7ED-0655-4057-A6C2-FB3F86893D8F}" dt="2023-06-10T19:27:26.672" v="1686"/>
          <ac:graphicFrameMkLst>
            <pc:docMk/>
            <pc:sldMk cId="922817052" sldId="402"/>
            <ac:graphicFrameMk id="4" creationId="{2FE35A22-402D-3682-B4D6-7D300089AB9D}"/>
          </ac:graphicFrameMkLst>
        </pc:graphicFrameChg>
      </pc:sldChg>
      <pc:sldChg chg="addSp delSp modSp new mod setBg modClrScheme addAnim delAnim chgLayout">
        <pc:chgData name="Calogera McCormick" userId="e0a4c6cb4146cbe1" providerId="LiveId" clId="{713AE7ED-0655-4057-A6C2-FB3F86893D8F}" dt="2023-06-11T10:14:04.024" v="5313" actId="207"/>
        <pc:sldMkLst>
          <pc:docMk/>
          <pc:sldMk cId="3842510198" sldId="403"/>
        </pc:sldMkLst>
        <pc:spChg chg="del mod ord">
          <ac:chgData name="Calogera McCormick" userId="e0a4c6cb4146cbe1" providerId="LiveId" clId="{713AE7ED-0655-4057-A6C2-FB3F86893D8F}" dt="2023-06-10T23:07:06.673" v="2801" actId="700"/>
          <ac:spMkLst>
            <pc:docMk/>
            <pc:sldMk cId="3842510198" sldId="403"/>
            <ac:spMk id="2" creationId="{5669CD20-B7E5-68EA-FE4E-C121C4AB24CA}"/>
          </ac:spMkLst>
        </pc:spChg>
        <pc:spChg chg="add mod">
          <ac:chgData name="Calogera McCormick" userId="e0a4c6cb4146cbe1" providerId="LiveId" clId="{713AE7ED-0655-4057-A6C2-FB3F86893D8F}" dt="2023-06-11T10:14:04.024" v="5313" actId="207"/>
          <ac:spMkLst>
            <pc:docMk/>
            <pc:sldMk cId="3842510198" sldId="403"/>
            <ac:spMk id="2" creationId="{74B0F460-5F40-DABC-0D0E-7CF92AF2B9AA}"/>
          </ac:spMkLst>
        </pc:spChg>
        <pc:spChg chg="add mod">
          <ac:chgData name="Calogera McCormick" userId="e0a4c6cb4146cbe1" providerId="LiveId" clId="{713AE7ED-0655-4057-A6C2-FB3F86893D8F}" dt="2023-06-11T10:14:04.024" v="5313" actId="207"/>
          <ac:spMkLst>
            <pc:docMk/>
            <pc:sldMk cId="3842510198" sldId="403"/>
            <ac:spMk id="3" creationId="{181A9612-8CB7-82E2-CC8A-2C8FE566038C}"/>
          </ac:spMkLst>
        </pc:spChg>
        <pc:spChg chg="del mod ord">
          <ac:chgData name="Calogera McCormick" userId="e0a4c6cb4146cbe1" providerId="LiveId" clId="{713AE7ED-0655-4057-A6C2-FB3F86893D8F}" dt="2023-06-10T23:07:06.673" v="2801" actId="700"/>
          <ac:spMkLst>
            <pc:docMk/>
            <pc:sldMk cId="3842510198" sldId="403"/>
            <ac:spMk id="3" creationId="{35B880D4-F28D-DF9B-9622-CE451DDE62B5}"/>
          </ac:spMkLst>
        </pc:spChg>
        <pc:spChg chg="del mod ord">
          <ac:chgData name="Calogera McCormick" userId="e0a4c6cb4146cbe1" providerId="LiveId" clId="{713AE7ED-0655-4057-A6C2-FB3F86893D8F}" dt="2023-06-10T23:07:06.673" v="2801" actId="700"/>
          <ac:spMkLst>
            <pc:docMk/>
            <pc:sldMk cId="3842510198" sldId="403"/>
            <ac:spMk id="4" creationId="{5C26EF92-3078-090B-4122-B3341D39B680}"/>
          </ac:spMkLst>
        </pc:spChg>
        <pc:spChg chg="add mod">
          <ac:chgData name="Calogera McCormick" userId="e0a4c6cb4146cbe1" providerId="LiveId" clId="{713AE7ED-0655-4057-A6C2-FB3F86893D8F}" dt="2023-06-11T10:14:04.024" v="5313" actId="207"/>
          <ac:spMkLst>
            <pc:docMk/>
            <pc:sldMk cId="3842510198" sldId="403"/>
            <ac:spMk id="4" creationId="{A2C317F0-280B-66C0-1CE2-3D0B46ED3978}"/>
          </ac:spMkLst>
        </pc:spChg>
        <pc:spChg chg="del mod ord">
          <ac:chgData name="Calogera McCormick" userId="e0a4c6cb4146cbe1" providerId="LiveId" clId="{713AE7ED-0655-4057-A6C2-FB3F86893D8F}" dt="2023-06-11T10:13:47.519" v="5310" actId="478"/>
          <ac:spMkLst>
            <pc:docMk/>
            <pc:sldMk cId="3842510198" sldId="403"/>
            <ac:spMk id="5" creationId="{1C6C70EB-234B-90F8-2425-90F534165018}"/>
          </ac:spMkLst>
        </pc:spChg>
        <pc:spChg chg="del mod ord">
          <ac:chgData name="Calogera McCormick" userId="e0a4c6cb4146cbe1" providerId="LiveId" clId="{713AE7ED-0655-4057-A6C2-FB3F86893D8F}" dt="2023-06-11T10:13:47.519" v="5310" actId="478"/>
          <ac:spMkLst>
            <pc:docMk/>
            <pc:sldMk cId="3842510198" sldId="403"/>
            <ac:spMk id="6" creationId="{32E07308-DF52-7C2B-D82E-E2BF27218AE0}"/>
          </ac:spMkLst>
        </pc:spChg>
        <pc:spChg chg="del mod ord">
          <ac:chgData name="Calogera McCormick" userId="e0a4c6cb4146cbe1" providerId="LiveId" clId="{713AE7ED-0655-4057-A6C2-FB3F86893D8F}" dt="2023-06-11T10:13:47.519" v="5310" actId="478"/>
          <ac:spMkLst>
            <pc:docMk/>
            <pc:sldMk cId="3842510198" sldId="403"/>
            <ac:spMk id="7" creationId="{44FD496D-045C-7880-96C1-CF9267EA501D}"/>
          </ac:spMkLst>
        </pc:spChg>
        <pc:spChg chg="add mod ord">
          <ac:chgData name="Calogera McCormick" userId="e0a4c6cb4146cbe1" providerId="LiveId" clId="{713AE7ED-0655-4057-A6C2-FB3F86893D8F}" dt="2023-06-11T01:10:50.807" v="3324" actId="26606"/>
          <ac:spMkLst>
            <pc:docMk/>
            <pc:sldMk cId="3842510198" sldId="403"/>
            <ac:spMk id="8" creationId="{E3E235AA-CC64-45F0-808A-67475FEFDB65}"/>
          </ac:spMkLst>
        </pc:spChg>
        <pc:spChg chg="add del mod ord">
          <ac:chgData name="Calogera McCormick" userId="e0a4c6cb4146cbe1" providerId="LiveId" clId="{713AE7ED-0655-4057-A6C2-FB3F86893D8F}" dt="2023-06-10T23:07:14.382" v="2802" actId="26606"/>
          <ac:spMkLst>
            <pc:docMk/>
            <pc:sldMk cId="3842510198" sldId="403"/>
            <ac:spMk id="9" creationId="{A1A368AB-F723-0FDC-C1AF-157ABF1B3319}"/>
          </ac:spMkLst>
        </pc:spChg>
        <pc:spChg chg="add mod ord">
          <ac:chgData name="Calogera McCormick" userId="e0a4c6cb4146cbe1" providerId="LiveId" clId="{713AE7ED-0655-4057-A6C2-FB3F86893D8F}" dt="2023-06-11T01:10:50.807" v="3324" actId="26606"/>
          <ac:spMkLst>
            <pc:docMk/>
            <pc:sldMk cId="3842510198" sldId="403"/>
            <ac:spMk id="10" creationId="{8E33A242-E60A-260F-BC18-16507483065D}"/>
          </ac:spMkLst>
        </pc:spChg>
        <pc:spChg chg="add del">
          <ac:chgData name="Calogera McCormick" userId="e0a4c6cb4146cbe1" providerId="LiveId" clId="{713AE7ED-0655-4057-A6C2-FB3F86893D8F}" dt="2023-06-11T01:09:52.781" v="3312" actId="26606"/>
          <ac:spMkLst>
            <pc:docMk/>
            <pc:sldMk cId="3842510198" sldId="403"/>
            <ac:spMk id="22" creationId="{A5931BE0-4B93-4D6C-878E-ACC59D6B4587}"/>
          </ac:spMkLst>
        </pc:spChg>
        <pc:spChg chg="add del">
          <ac:chgData name="Calogera McCormick" userId="e0a4c6cb4146cbe1" providerId="LiveId" clId="{713AE7ED-0655-4057-A6C2-FB3F86893D8F}" dt="2023-06-11T01:09:52.781" v="3312" actId="26606"/>
          <ac:spMkLst>
            <pc:docMk/>
            <pc:sldMk cId="3842510198" sldId="403"/>
            <ac:spMk id="24" creationId="{C5D31EF7-7A67-43B2-8B5E-B4A6241B1A83}"/>
          </ac:spMkLst>
        </pc:spChg>
        <pc:spChg chg="add del">
          <ac:chgData name="Calogera McCormick" userId="e0a4c6cb4146cbe1" providerId="LiveId" clId="{713AE7ED-0655-4057-A6C2-FB3F86893D8F}" dt="2023-06-11T01:10:50.807" v="3324" actId="26606"/>
          <ac:spMkLst>
            <pc:docMk/>
            <pc:sldMk cId="3842510198" sldId="403"/>
            <ac:spMk id="29" creationId="{82184FF4-7029-4ED7-813A-192E60608764}"/>
          </ac:spMkLst>
        </pc:spChg>
        <pc:spChg chg="add del">
          <ac:chgData name="Calogera McCormick" userId="e0a4c6cb4146cbe1" providerId="LiveId" clId="{713AE7ED-0655-4057-A6C2-FB3F86893D8F}" dt="2023-06-11T01:10:50.807" v="3324" actId="26606"/>
          <ac:spMkLst>
            <pc:docMk/>
            <pc:sldMk cId="3842510198" sldId="403"/>
            <ac:spMk id="31" creationId="{AAA7AB09-557C-41AD-9113-FF9F68FA1035}"/>
          </ac:spMkLst>
        </pc:spChg>
        <pc:spChg chg="add del">
          <ac:chgData name="Calogera McCormick" userId="e0a4c6cb4146cbe1" providerId="LiveId" clId="{713AE7ED-0655-4057-A6C2-FB3F86893D8F}" dt="2023-06-11T01:10:50.807" v="3324" actId="26606"/>
          <ac:spMkLst>
            <pc:docMk/>
            <pc:sldMk cId="3842510198" sldId="403"/>
            <ac:spMk id="33" creationId="{EF99ECAA-1F11-4937-BBA6-51935AB44C9D}"/>
          </ac:spMkLst>
        </pc:spChg>
        <pc:spChg chg="add del">
          <ac:chgData name="Calogera McCormick" userId="e0a4c6cb4146cbe1" providerId="LiveId" clId="{713AE7ED-0655-4057-A6C2-FB3F86893D8F}" dt="2023-06-11T01:10:50.807" v="3324" actId="26606"/>
          <ac:spMkLst>
            <pc:docMk/>
            <pc:sldMk cId="3842510198" sldId="403"/>
            <ac:spMk id="41" creationId="{1DB043B4-68C6-45B9-82AC-A5800EADB8DB}"/>
          </ac:spMkLst>
        </pc:spChg>
        <pc:spChg chg="add del">
          <ac:chgData name="Calogera McCormick" userId="e0a4c6cb4146cbe1" providerId="LiveId" clId="{713AE7ED-0655-4057-A6C2-FB3F86893D8F}" dt="2023-06-11T01:10:50.807" v="3324" actId="26606"/>
          <ac:spMkLst>
            <pc:docMk/>
            <pc:sldMk cId="3842510198" sldId="403"/>
            <ac:spMk id="48" creationId="{39B02BFF-E00A-48CF-A4A8-6A5C083086E3}"/>
          </ac:spMkLst>
        </pc:spChg>
        <pc:spChg chg="add del">
          <ac:chgData name="Calogera McCormick" userId="e0a4c6cb4146cbe1" providerId="LiveId" clId="{713AE7ED-0655-4057-A6C2-FB3F86893D8F}" dt="2023-06-11T01:10:26.063" v="3317" actId="26606"/>
          <ac:spMkLst>
            <pc:docMk/>
            <pc:sldMk cId="3842510198" sldId="403"/>
            <ac:spMk id="53" creationId="{82184FF4-7029-4ED7-813A-192E60608764}"/>
          </ac:spMkLst>
        </pc:spChg>
        <pc:spChg chg="add del">
          <ac:chgData name="Calogera McCormick" userId="e0a4c6cb4146cbe1" providerId="LiveId" clId="{713AE7ED-0655-4057-A6C2-FB3F86893D8F}" dt="2023-06-11T01:10:26.063" v="3317" actId="26606"/>
          <ac:spMkLst>
            <pc:docMk/>
            <pc:sldMk cId="3842510198" sldId="403"/>
            <ac:spMk id="55" creationId="{AAA7AB09-557C-41AD-9113-FF9F68FA1035}"/>
          </ac:spMkLst>
        </pc:spChg>
        <pc:spChg chg="add del">
          <ac:chgData name="Calogera McCormick" userId="e0a4c6cb4146cbe1" providerId="LiveId" clId="{713AE7ED-0655-4057-A6C2-FB3F86893D8F}" dt="2023-06-11T01:10:26.063" v="3317" actId="26606"/>
          <ac:spMkLst>
            <pc:docMk/>
            <pc:sldMk cId="3842510198" sldId="403"/>
            <ac:spMk id="57" creationId="{EF99ECAA-1F11-4937-BBA6-51935AB44C9D}"/>
          </ac:spMkLst>
        </pc:spChg>
        <pc:spChg chg="add del">
          <ac:chgData name="Calogera McCormick" userId="e0a4c6cb4146cbe1" providerId="LiveId" clId="{713AE7ED-0655-4057-A6C2-FB3F86893D8F}" dt="2023-06-11T01:10:26.063" v="3317" actId="26606"/>
          <ac:spMkLst>
            <pc:docMk/>
            <pc:sldMk cId="3842510198" sldId="403"/>
            <ac:spMk id="65" creationId="{1DB043B4-68C6-45B9-82AC-A5800EADB8DB}"/>
          </ac:spMkLst>
        </pc:spChg>
        <pc:spChg chg="add del">
          <ac:chgData name="Calogera McCormick" userId="e0a4c6cb4146cbe1" providerId="LiveId" clId="{713AE7ED-0655-4057-A6C2-FB3F86893D8F}" dt="2023-06-11T01:10:26.063" v="3317" actId="26606"/>
          <ac:spMkLst>
            <pc:docMk/>
            <pc:sldMk cId="3842510198" sldId="403"/>
            <ac:spMk id="71" creationId="{94459D96-B947-4C7F-8BCA-915F8B07C0AA}"/>
          </ac:spMkLst>
        </pc:spChg>
        <pc:spChg chg="add del">
          <ac:chgData name="Calogera McCormick" userId="e0a4c6cb4146cbe1" providerId="LiveId" clId="{713AE7ED-0655-4057-A6C2-FB3F86893D8F}" dt="2023-06-11T01:10:28.122" v="3319" actId="26606"/>
          <ac:spMkLst>
            <pc:docMk/>
            <pc:sldMk cId="3842510198" sldId="403"/>
            <ac:spMk id="73" creationId="{82184FF4-7029-4ED7-813A-192E60608764}"/>
          </ac:spMkLst>
        </pc:spChg>
        <pc:spChg chg="add del">
          <ac:chgData name="Calogera McCormick" userId="e0a4c6cb4146cbe1" providerId="LiveId" clId="{713AE7ED-0655-4057-A6C2-FB3F86893D8F}" dt="2023-06-11T01:10:28.122" v="3319" actId="26606"/>
          <ac:spMkLst>
            <pc:docMk/>
            <pc:sldMk cId="3842510198" sldId="403"/>
            <ac:spMk id="74" creationId="{AAA7AB09-557C-41AD-9113-FF9F68FA1035}"/>
          </ac:spMkLst>
        </pc:spChg>
        <pc:spChg chg="add del">
          <ac:chgData name="Calogera McCormick" userId="e0a4c6cb4146cbe1" providerId="LiveId" clId="{713AE7ED-0655-4057-A6C2-FB3F86893D8F}" dt="2023-06-11T01:10:28.122" v="3319" actId="26606"/>
          <ac:spMkLst>
            <pc:docMk/>
            <pc:sldMk cId="3842510198" sldId="403"/>
            <ac:spMk id="75" creationId="{EF99ECAA-1F11-4937-BBA6-51935AB44C9D}"/>
          </ac:spMkLst>
        </pc:spChg>
        <pc:spChg chg="add del">
          <ac:chgData name="Calogera McCormick" userId="e0a4c6cb4146cbe1" providerId="LiveId" clId="{713AE7ED-0655-4057-A6C2-FB3F86893D8F}" dt="2023-06-11T01:10:28.122" v="3319" actId="26606"/>
          <ac:spMkLst>
            <pc:docMk/>
            <pc:sldMk cId="3842510198" sldId="403"/>
            <ac:spMk id="81" creationId="{1DB043B4-68C6-45B9-82AC-A5800EADB8DB}"/>
          </ac:spMkLst>
        </pc:spChg>
        <pc:spChg chg="add del">
          <ac:chgData name="Calogera McCormick" userId="e0a4c6cb4146cbe1" providerId="LiveId" clId="{713AE7ED-0655-4057-A6C2-FB3F86893D8F}" dt="2023-06-11T01:10:28.122" v="3319" actId="26606"/>
          <ac:spMkLst>
            <pc:docMk/>
            <pc:sldMk cId="3842510198" sldId="403"/>
            <ac:spMk id="82" creationId="{AD4EA4DF-0E7C-4098-86F6-7D0ACAEFC0BF}"/>
          </ac:spMkLst>
        </pc:spChg>
        <pc:spChg chg="add del">
          <ac:chgData name="Calogera McCormick" userId="e0a4c6cb4146cbe1" providerId="LiveId" clId="{713AE7ED-0655-4057-A6C2-FB3F86893D8F}" dt="2023-06-11T01:10:28.122" v="3319" actId="26606"/>
          <ac:spMkLst>
            <pc:docMk/>
            <pc:sldMk cId="3842510198" sldId="403"/>
            <ac:spMk id="83" creationId="{FE05BC49-0F00-4C85-9AF5-A0CC5B39C8D2}"/>
          </ac:spMkLst>
        </pc:spChg>
        <pc:spChg chg="add del">
          <ac:chgData name="Calogera McCormick" userId="e0a4c6cb4146cbe1" providerId="LiveId" clId="{713AE7ED-0655-4057-A6C2-FB3F86893D8F}" dt="2023-06-11T01:10:36.014" v="3321" actId="26606"/>
          <ac:spMkLst>
            <pc:docMk/>
            <pc:sldMk cId="3842510198" sldId="403"/>
            <ac:spMk id="85" creationId="{82184FF4-7029-4ED7-813A-192E60608764}"/>
          </ac:spMkLst>
        </pc:spChg>
        <pc:spChg chg="add del">
          <ac:chgData name="Calogera McCormick" userId="e0a4c6cb4146cbe1" providerId="LiveId" clId="{713AE7ED-0655-4057-A6C2-FB3F86893D8F}" dt="2023-06-11T01:10:36.014" v="3321" actId="26606"/>
          <ac:spMkLst>
            <pc:docMk/>
            <pc:sldMk cId="3842510198" sldId="403"/>
            <ac:spMk id="86" creationId="{AAA7AB09-557C-41AD-9113-FF9F68FA1035}"/>
          </ac:spMkLst>
        </pc:spChg>
        <pc:spChg chg="add del">
          <ac:chgData name="Calogera McCormick" userId="e0a4c6cb4146cbe1" providerId="LiveId" clId="{713AE7ED-0655-4057-A6C2-FB3F86893D8F}" dt="2023-06-11T01:10:36.014" v="3321" actId="26606"/>
          <ac:spMkLst>
            <pc:docMk/>
            <pc:sldMk cId="3842510198" sldId="403"/>
            <ac:spMk id="87" creationId="{EF99ECAA-1F11-4937-BBA6-51935AB44C9D}"/>
          </ac:spMkLst>
        </pc:spChg>
        <pc:spChg chg="add del">
          <ac:chgData name="Calogera McCormick" userId="e0a4c6cb4146cbe1" providerId="LiveId" clId="{713AE7ED-0655-4057-A6C2-FB3F86893D8F}" dt="2023-06-11T01:10:36.014" v="3321" actId="26606"/>
          <ac:spMkLst>
            <pc:docMk/>
            <pc:sldMk cId="3842510198" sldId="403"/>
            <ac:spMk id="89" creationId="{1DB043B4-68C6-45B9-82AC-A5800EADB8DB}"/>
          </ac:spMkLst>
        </pc:spChg>
        <pc:spChg chg="add del">
          <ac:chgData name="Calogera McCormick" userId="e0a4c6cb4146cbe1" providerId="LiveId" clId="{713AE7ED-0655-4057-A6C2-FB3F86893D8F}" dt="2023-06-11T01:10:36.014" v="3321" actId="26606"/>
          <ac:spMkLst>
            <pc:docMk/>
            <pc:sldMk cId="3842510198" sldId="403"/>
            <ac:spMk id="90" creationId="{28A00A08-E4E6-4184-B484-E0E034072AE0}"/>
          </ac:spMkLst>
        </pc:spChg>
        <pc:spChg chg="add del">
          <ac:chgData name="Calogera McCormick" userId="e0a4c6cb4146cbe1" providerId="LiveId" clId="{713AE7ED-0655-4057-A6C2-FB3F86893D8F}" dt="2023-06-11T01:10:50.761" v="3323" actId="26606"/>
          <ac:spMkLst>
            <pc:docMk/>
            <pc:sldMk cId="3842510198" sldId="403"/>
            <ac:spMk id="97" creationId="{82184FF4-7029-4ED7-813A-192E60608764}"/>
          </ac:spMkLst>
        </pc:spChg>
        <pc:spChg chg="add del">
          <ac:chgData name="Calogera McCormick" userId="e0a4c6cb4146cbe1" providerId="LiveId" clId="{713AE7ED-0655-4057-A6C2-FB3F86893D8F}" dt="2023-06-11T01:10:50.761" v="3323" actId="26606"/>
          <ac:spMkLst>
            <pc:docMk/>
            <pc:sldMk cId="3842510198" sldId="403"/>
            <ac:spMk id="98" creationId="{AAA7AB09-557C-41AD-9113-FF9F68FA1035}"/>
          </ac:spMkLst>
        </pc:spChg>
        <pc:spChg chg="add del">
          <ac:chgData name="Calogera McCormick" userId="e0a4c6cb4146cbe1" providerId="LiveId" clId="{713AE7ED-0655-4057-A6C2-FB3F86893D8F}" dt="2023-06-11T01:10:50.761" v="3323" actId="26606"/>
          <ac:spMkLst>
            <pc:docMk/>
            <pc:sldMk cId="3842510198" sldId="403"/>
            <ac:spMk id="99" creationId="{EF99ECAA-1F11-4937-BBA6-51935AB44C9D}"/>
          </ac:spMkLst>
        </pc:spChg>
        <pc:spChg chg="add del">
          <ac:chgData name="Calogera McCormick" userId="e0a4c6cb4146cbe1" providerId="LiveId" clId="{713AE7ED-0655-4057-A6C2-FB3F86893D8F}" dt="2023-06-11T01:10:50.761" v="3323" actId="26606"/>
          <ac:spMkLst>
            <pc:docMk/>
            <pc:sldMk cId="3842510198" sldId="403"/>
            <ac:spMk id="105" creationId="{1DB043B4-68C6-45B9-82AC-A5800EADB8DB}"/>
          </ac:spMkLst>
        </pc:spChg>
        <pc:spChg chg="add del">
          <ac:chgData name="Calogera McCormick" userId="e0a4c6cb4146cbe1" providerId="LiveId" clId="{713AE7ED-0655-4057-A6C2-FB3F86893D8F}" dt="2023-06-11T01:10:50.761" v="3323" actId="26606"/>
          <ac:spMkLst>
            <pc:docMk/>
            <pc:sldMk cId="3842510198" sldId="403"/>
            <ac:spMk id="106" creationId="{D87560B9-86B8-4558-93E9-FAB8DBE40C16}"/>
          </ac:spMkLst>
        </pc:spChg>
        <pc:spChg chg="add del">
          <ac:chgData name="Calogera McCormick" userId="e0a4c6cb4146cbe1" providerId="LiveId" clId="{713AE7ED-0655-4057-A6C2-FB3F86893D8F}" dt="2023-06-11T01:10:50.761" v="3323" actId="26606"/>
          <ac:spMkLst>
            <pc:docMk/>
            <pc:sldMk cId="3842510198" sldId="403"/>
            <ac:spMk id="107" creationId="{71400469-1077-4353-BFB5-E4159ADF1921}"/>
          </ac:spMkLst>
        </pc:spChg>
        <pc:spChg chg="add del">
          <ac:chgData name="Calogera McCormick" userId="e0a4c6cb4146cbe1" providerId="LiveId" clId="{713AE7ED-0655-4057-A6C2-FB3F86893D8F}" dt="2023-06-11T01:10:50.761" v="3323" actId="26606"/>
          <ac:spMkLst>
            <pc:docMk/>
            <pc:sldMk cId="3842510198" sldId="403"/>
            <ac:spMk id="108" creationId="{F28851F7-6B20-43F1-90FF-B41CE11AFC7E}"/>
          </ac:spMkLst>
        </pc:spChg>
        <pc:spChg chg="add del">
          <ac:chgData name="Calogera McCormick" userId="e0a4c6cb4146cbe1" providerId="LiveId" clId="{713AE7ED-0655-4057-A6C2-FB3F86893D8F}" dt="2023-06-11T01:10:50.761" v="3323" actId="26606"/>
          <ac:spMkLst>
            <pc:docMk/>
            <pc:sldMk cId="3842510198" sldId="403"/>
            <ac:spMk id="109" creationId="{09E6BACC-8290-425B-A517-1914E16D829A}"/>
          </ac:spMkLst>
        </pc:spChg>
        <pc:spChg chg="add">
          <ac:chgData name="Calogera McCormick" userId="e0a4c6cb4146cbe1" providerId="LiveId" clId="{713AE7ED-0655-4057-A6C2-FB3F86893D8F}" dt="2023-06-11T01:10:50.807" v="3324" actId="26606"/>
          <ac:spMkLst>
            <pc:docMk/>
            <pc:sldMk cId="3842510198" sldId="403"/>
            <ac:spMk id="111" creationId="{82184FF4-7029-4ED7-813A-192E60608764}"/>
          </ac:spMkLst>
        </pc:spChg>
        <pc:spChg chg="add">
          <ac:chgData name="Calogera McCormick" userId="e0a4c6cb4146cbe1" providerId="LiveId" clId="{713AE7ED-0655-4057-A6C2-FB3F86893D8F}" dt="2023-06-11T01:10:50.807" v="3324" actId="26606"/>
          <ac:spMkLst>
            <pc:docMk/>
            <pc:sldMk cId="3842510198" sldId="403"/>
            <ac:spMk id="112" creationId="{AAA7AB09-557C-41AD-9113-FF9F68FA1035}"/>
          </ac:spMkLst>
        </pc:spChg>
        <pc:spChg chg="add">
          <ac:chgData name="Calogera McCormick" userId="e0a4c6cb4146cbe1" providerId="LiveId" clId="{713AE7ED-0655-4057-A6C2-FB3F86893D8F}" dt="2023-06-11T01:10:50.807" v="3324" actId="26606"/>
          <ac:spMkLst>
            <pc:docMk/>
            <pc:sldMk cId="3842510198" sldId="403"/>
            <ac:spMk id="113" creationId="{EF99ECAA-1F11-4937-BBA6-51935AB44C9D}"/>
          </ac:spMkLst>
        </pc:spChg>
        <pc:spChg chg="add">
          <ac:chgData name="Calogera McCormick" userId="e0a4c6cb4146cbe1" providerId="LiveId" clId="{713AE7ED-0655-4057-A6C2-FB3F86893D8F}" dt="2023-06-11T01:10:50.807" v="3324" actId="26606"/>
          <ac:spMkLst>
            <pc:docMk/>
            <pc:sldMk cId="3842510198" sldId="403"/>
            <ac:spMk id="115" creationId="{1DB043B4-68C6-45B9-82AC-A5800EADB8DB}"/>
          </ac:spMkLst>
        </pc:spChg>
        <pc:spChg chg="add">
          <ac:chgData name="Calogera McCormick" userId="e0a4c6cb4146cbe1" providerId="LiveId" clId="{713AE7ED-0655-4057-A6C2-FB3F86893D8F}" dt="2023-06-11T01:10:50.807" v="3324" actId="26606"/>
          <ac:spMkLst>
            <pc:docMk/>
            <pc:sldMk cId="3842510198" sldId="403"/>
            <ac:spMk id="116" creationId="{AD4EA4DF-0E7C-4098-86F6-7D0ACAEFC0BF}"/>
          </ac:spMkLst>
        </pc:spChg>
        <pc:spChg chg="add">
          <ac:chgData name="Calogera McCormick" userId="e0a4c6cb4146cbe1" providerId="LiveId" clId="{713AE7ED-0655-4057-A6C2-FB3F86893D8F}" dt="2023-06-11T01:10:50.807" v="3324" actId="26606"/>
          <ac:spMkLst>
            <pc:docMk/>
            <pc:sldMk cId="3842510198" sldId="403"/>
            <ac:spMk id="117" creationId="{FE05BC49-0F00-4C85-9AF5-A0CC5B39C8D2}"/>
          </ac:spMkLst>
        </pc:spChg>
        <pc:grpChg chg="add del">
          <ac:chgData name="Calogera McCormick" userId="e0a4c6cb4146cbe1" providerId="LiveId" clId="{713AE7ED-0655-4057-A6C2-FB3F86893D8F}" dt="2023-06-11T01:09:52.781" v="3312" actId="26606"/>
          <ac:grpSpMkLst>
            <pc:docMk/>
            <pc:sldMk cId="3842510198" sldId="403"/>
            <ac:grpSpMk id="16" creationId="{3BDBC526-6DCD-4FF6-8395-D8C22E46E527}"/>
          </ac:grpSpMkLst>
        </pc:grpChg>
        <pc:grpChg chg="add del">
          <ac:chgData name="Calogera McCormick" userId="e0a4c6cb4146cbe1" providerId="LiveId" clId="{713AE7ED-0655-4057-A6C2-FB3F86893D8F}" dt="2023-06-11T01:10:50.807" v="3324" actId="26606"/>
          <ac:grpSpMkLst>
            <pc:docMk/>
            <pc:sldMk cId="3842510198" sldId="403"/>
            <ac:grpSpMk id="35" creationId="{79DE9FAB-6BBA-4CFE-B67D-77B47F01ECA4}"/>
          </ac:grpSpMkLst>
        </pc:grpChg>
        <pc:grpChg chg="add del">
          <ac:chgData name="Calogera McCormick" userId="e0a4c6cb4146cbe1" providerId="LiveId" clId="{713AE7ED-0655-4057-A6C2-FB3F86893D8F}" dt="2023-06-11T01:10:50.807" v="3324" actId="26606"/>
          <ac:grpSpMkLst>
            <pc:docMk/>
            <pc:sldMk cId="3842510198" sldId="403"/>
            <ac:grpSpMk id="43" creationId="{41F54C07-61D4-4BB1-A209-297754AD9C63}"/>
          </ac:grpSpMkLst>
        </pc:grpChg>
        <pc:grpChg chg="add del">
          <ac:chgData name="Calogera McCormick" userId="e0a4c6cb4146cbe1" providerId="LiveId" clId="{713AE7ED-0655-4057-A6C2-FB3F86893D8F}" dt="2023-06-11T01:10:26.063" v="3317" actId="26606"/>
          <ac:grpSpMkLst>
            <pc:docMk/>
            <pc:sldMk cId="3842510198" sldId="403"/>
            <ac:grpSpMk id="59" creationId="{79DE9FAB-6BBA-4CFE-B67D-77B47F01ECA4}"/>
          </ac:grpSpMkLst>
        </pc:grpChg>
        <pc:grpChg chg="add del">
          <ac:chgData name="Calogera McCormick" userId="e0a4c6cb4146cbe1" providerId="LiveId" clId="{713AE7ED-0655-4057-A6C2-FB3F86893D8F}" dt="2023-06-11T01:10:26.063" v="3317" actId="26606"/>
          <ac:grpSpMkLst>
            <pc:docMk/>
            <pc:sldMk cId="3842510198" sldId="403"/>
            <ac:grpSpMk id="67" creationId="{73840CF4-F848-4FE0-AEA6-C9E806911B9E}"/>
          </ac:grpSpMkLst>
        </pc:grpChg>
        <pc:grpChg chg="add del">
          <ac:chgData name="Calogera McCormick" userId="e0a4c6cb4146cbe1" providerId="LiveId" clId="{713AE7ED-0655-4057-A6C2-FB3F86893D8F}" dt="2023-06-11T01:10:36.014" v="3321" actId="26606"/>
          <ac:grpSpMkLst>
            <pc:docMk/>
            <pc:sldMk cId="3842510198" sldId="403"/>
            <ac:grpSpMk id="69" creationId="{0780E404-3121-4F33-AF2D-65F659A97798}"/>
          </ac:grpSpMkLst>
        </pc:grpChg>
        <pc:grpChg chg="add del">
          <ac:chgData name="Calogera McCormick" userId="e0a4c6cb4146cbe1" providerId="LiveId" clId="{713AE7ED-0655-4057-A6C2-FB3F86893D8F}" dt="2023-06-11T01:10:28.122" v="3319" actId="26606"/>
          <ac:grpSpMkLst>
            <pc:docMk/>
            <pc:sldMk cId="3842510198" sldId="403"/>
            <ac:grpSpMk id="76" creationId="{79DE9FAB-6BBA-4CFE-B67D-77B47F01ECA4}"/>
          </ac:grpSpMkLst>
        </pc:grpChg>
        <pc:grpChg chg="add del">
          <ac:chgData name="Calogera McCormick" userId="e0a4c6cb4146cbe1" providerId="LiveId" clId="{713AE7ED-0655-4057-A6C2-FB3F86893D8F}" dt="2023-06-11T01:10:36.014" v="3321" actId="26606"/>
          <ac:grpSpMkLst>
            <pc:docMk/>
            <pc:sldMk cId="3842510198" sldId="403"/>
            <ac:grpSpMk id="88" creationId="{79DE9FAB-6BBA-4CFE-B67D-77B47F01ECA4}"/>
          </ac:grpSpMkLst>
        </pc:grpChg>
        <pc:grpChg chg="add del">
          <ac:chgData name="Calogera McCormick" userId="e0a4c6cb4146cbe1" providerId="LiveId" clId="{713AE7ED-0655-4057-A6C2-FB3F86893D8F}" dt="2023-06-11T01:10:36.014" v="3321" actId="26606"/>
          <ac:grpSpMkLst>
            <pc:docMk/>
            <pc:sldMk cId="3842510198" sldId="403"/>
            <ac:grpSpMk id="92" creationId="{4B158E9A-DBF4-4AA7-B6B7-8C8EB2FBDD68}"/>
          </ac:grpSpMkLst>
        </pc:grpChg>
        <pc:grpChg chg="add del">
          <ac:chgData name="Calogera McCormick" userId="e0a4c6cb4146cbe1" providerId="LiveId" clId="{713AE7ED-0655-4057-A6C2-FB3F86893D8F}" dt="2023-06-11T01:10:50.761" v="3323" actId="26606"/>
          <ac:grpSpMkLst>
            <pc:docMk/>
            <pc:sldMk cId="3842510198" sldId="403"/>
            <ac:grpSpMk id="100" creationId="{79DE9FAB-6BBA-4CFE-B67D-77B47F01ECA4}"/>
          </ac:grpSpMkLst>
        </pc:grpChg>
        <pc:grpChg chg="add">
          <ac:chgData name="Calogera McCormick" userId="e0a4c6cb4146cbe1" providerId="LiveId" clId="{713AE7ED-0655-4057-A6C2-FB3F86893D8F}" dt="2023-06-11T01:10:50.807" v="3324" actId="26606"/>
          <ac:grpSpMkLst>
            <pc:docMk/>
            <pc:sldMk cId="3842510198" sldId="403"/>
            <ac:grpSpMk id="114" creationId="{79DE9FAB-6BBA-4CFE-B67D-77B47F01ECA4}"/>
          </ac:grpSpMkLst>
        </pc:grpChg>
        <pc:picChg chg="add del mod ord">
          <ac:chgData name="Calogera McCormick" userId="e0a4c6cb4146cbe1" providerId="LiveId" clId="{713AE7ED-0655-4057-A6C2-FB3F86893D8F}" dt="2023-06-11T01:09:57.374" v="3313" actId="478"/>
          <ac:picMkLst>
            <pc:docMk/>
            <pc:sldMk cId="3842510198" sldId="403"/>
            <ac:picMk id="12" creationId="{53A4CBF2-39C8-64FE-9A92-CF05147EA57C}"/>
          </ac:picMkLst>
        </pc:picChg>
        <pc:picChg chg="add mod ord">
          <ac:chgData name="Calogera McCormick" userId="e0a4c6cb4146cbe1" providerId="LiveId" clId="{713AE7ED-0655-4057-A6C2-FB3F86893D8F}" dt="2023-06-11T01:10:50.807" v="3324" actId="26606"/>
          <ac:picMkLst>
            <pc:docMk/>
            <pc:sldMk cId="3842510198" sldId="403"/>
            <ac:picMk id="13" creationId="{AE3C99AA-536E-5B57-CB6B-A82DBD8D0215}"/>
          </ac:picMkLst>
        </pc:picChg>
      </pc:sldChg>
      <pc:sldChg chg="addSp delSp modSp add mod">
        <pc:chgData name="Calogera McCormick" userId="e0a4c6cb4146cbe1" providerId="LiveId" clId="{713AE7ED-0655-4057-A6C2-FB3F86893D8F}" dt="2023-06-11T10:11:56.125" v="5279" actId="1076"/>
        <pc:sldMkLst>
          <pc:docMk/>
          <pc:sldMk cId="3621532957" sldId="404"/>
        </pc:sldMkLst>
        <pc:spChg chg="del">
          <ac:chgData name="Calogera McCormick" userId="e0a4c6cb4146cbe1" providerId="LiveId" clId="{713AE7ED-0655-4057-A6C2-FB3F86893D8F}" dt="2023-06-11T10:11:47.908" v="5277" actId="478"/>
          <ac:spMkLst>
            <pc:docMk/>
            <pc:sldMk cId="3621532957" sldId="404"/>
            <ac:spMk id="2" creationId="{81FCAF0A-629F-4EC6-B3E6-563ED999F360}"/>
          </ac:spMkLst>
        </pc:spChg>
        <pc:spChg chg="add mod">
          <ac:chgData name="Calogera McCormick" userId="e0a4c6cb4146cbe1" providerId="LiveId" clId="{713AE7ED-0655-4057-A6C2-FB3F86893D8F}" dt="2023-06-11T10:11:56.125" v="5279" actId="1076"/>
          <ac:spMkLst>
            <pc:docMk/>
            <pc:sldMk cId="3621532957" sldId="404"/>
            <ac:spMk id="3" creationId="{336C5E50-D82E-0FDF-7DFD-480551D16201}"/>
          </ac:spMkLst>
        </pc:spChg>
        <pc:spChg chg="del">
          <ac:chgData name="Calogera McCormick" userId="e0a4c6cb4146cbe1" providerId="LiveId" clId="{713AE7ED-0655-4057-A6C2-FB3F86893D8F}" dt="2023-06-11T00:55:44.704" v="2879" actId="478"/>
          <ac:spMkLst>
            <pc:docMk/>
            <pc:sldMk cId="3621532957" sldId="404"/>
            <ac:spMk id="3" creationId="{FAD72D26-24EF-4CBD-9431-A558CB7CA906}"/>
          </ac:spMkLst>
        </pc:spChg>
        <pc:spChg chg="add mod">
          <ac:chgData name="Calogera McCormick" userId="e0a4c6cb4146cbe1" providerId="LiveId" clId="{713AE7ED-0655-4057-A6C2-FB3F86893D8F}" dt="2023-06-11T10:11:56.125" v="5279" actId="1076"/>
          <ac:spMkLst>
            <pc:docMk/>
            <pc:sldMk cId="3621532957" sldId="404"/>
            <ac:spMk id="4" creationId="{A7D37DCF-C817-6950-CD24-1F4F52270FC9}"/>
          </ac:spMkLst>
        </pc:spChg>
        <pc:spChg chg="add mod">
          <ac:chgData name="Calogera McCormick" userId="e0a4c6cb4146cbe1" providerId="LiveId" clId="{713AE7ED-0655-4057-A6C2-FB3F86893D8F}" dt="2023-06-11T10:11:56.125" v="5279" actId="1076"/>
          <ac:spMkLst>
            <pc:docMk/>
            <pc:sldMk cId="3621532957" sldId="404"/>
            <ac:spMk id="5" creationId="{071DB53F-328E-C973-0AB2-B80C7F8F5481}"/>
          </ac:spMkLst>
        </pc:spChg>
        <pc:spChg chg="del">
          <ac:chgData name="Calogera McCormick" userId="e0a4c6cb4146cbe1" providerId="LiveId" clId="{713AE7ED-0655-4057-A6C2-FB3F86893D8F}" dt="2023-06-11T10:11:47.908" v="5277" actId="478"/>
          <ac:spMkLst>
            <pc:docMk/>
            <pc:sldMk cId="3621532957" sldId="404"/>
            <ac:spMk id="6" creationId="{5E5CAC52-3FD1-464A-805A-B8F7AF04574A}"/>
          </ac:spMkLst>
        </pc:spChg>
        <pc:spChg chg="del">
          <ac:chgData name="Calogera McCormick" userId="e0a4c6cb4146cbe1" providerId="LiveId" clId="{713AE7ED-0655-4057-A6C2-FB3F86893D8F}" dt="2023-06-11T10:11:47.908" v="5277" actId="478"/>
          <ac:spMkLst>
            <pc:docMk/>
            <pc:sldMk cId="3621532957" sldId="404"/>
            <ac:spMk id="7" creationId="{920A7C57-D6C5-4BA0-AB3C-41D4E3436B0E}"/>
          </ac:spMkLst>
        </pc:spChg>
        <pc:spChg chg="add mod">
          <ac:chgData name="Calogera McCormick" userId="e0a4c6cb4146cbe1" providerId="LiveId" clId="{713AE7ED-0655-4057-A6C2-FB3F86893D8F}" dt="2023-06-11T00:56:04.856" v="2894" actId="14100"/>
          <ac:spMkLst>
            <pc:docMk/>
            <pc:sldMk cId="3621532957" sldId="404"/>
            <ac:spMk id="8" creationId="{9B7A8C7E-4B1F-BED4-9640-BD4B1E7FF106}"/>
          </ac:spMkLst>
        </pc:spChg>
        <pc:spChg chg="add del mod">
          <ac:chgData name="Calogera McCormick" userId="e0a4c6cb4146cbe1" providerId="LiveId" clId="{713AE7ED-0655-4057-A6C2-FB3F86893D8F}" dt="2023-06-11T00:55:55.355" v="2881" actId="478"/>
          <ac:spMkLst>
            <pc:docMk/>
            <pc:sldMk cId="3621532957" sldId="404"/>
            <ac:spMk id="10" creationId="{A83A8433-9802-A9A8-12D5-61A790E4F3DF}"/>
          </ac:spMkLst>
        </pc:spChg>
        <pc:spChg chg="add del mod">
          <ac:chgData name="Calogera McCormick" userId="e0a4c6cb4146cbe1" providerId="LiveId" clId="{713AE7ED-0655-4057-A6C2-FB3F86893D8F}" dt="2023-06-11T00:56:18.075" v="2897" actId="478"/>
          <ac:spMkLst>
            <pc:docMk/>
            <pc:sldMk cId="3621532957" sldId="404"/>
            <ac:spMk id="11" creationId="{8E07E5E8-E3D3-8AA6-9BC0-69A7010B01F8}"/>
          </ac:spMkLst>
        </pc:spChg>
        <pc:spChg chg="add mod">
          <ac:chgData name="Calogera McCormick" userId="e0a4c6cb4146cbe1" providerId="LiveId" clId="{713AE7ED-0655-4057-A6C2-FB3F86893D8F}" dt="2023-06-11T10:08:40.314" v="5226" actId="1076"/>
          <ac:spMkLst>
            <pc:docMk/>
            <pc:sldMk cId="3621532957" sldId="404"/>
            <ac:spMk id="14" creationId="{F502D196-372A-F33D-C723-0CD07AA49081}"/>
          </ac:spMkLst>
        </pc:spChg>
        <pc:spChg chg="add mod">
          <ac:chgData name="Calogera McCormick" userId="e0a4c6cb4146cbe1" providerId="LiveId" clId="{713AE7ED-0655-4057-A6C2-FB3F86893D8F}" dt="2023-06-11T10:08:40.314" v="5226" actId="1076"/>
          <ac:spMkLst>
            <pc:docMk/>
            <pc:sldMk cId="3621532957" sldId="404"/>
            <ac:spMk id="15" creationId="{EE122E2B-E6C3-A4E8-BFAF-95C2643A85AD}"/>
          </ac:spMkLst>
        </pc:spChg>
        <pc:spChg chg="add mod">
          <ac:chgData name="Calogera McCormick" userId="e0a4c6cb4146cbe1" providerId="LiveId" clId="{713AE7ED-0655-4057-A6C2-FB3F86893D8F}" dt="2023-06-11T10:08:40.314" v="5226" actId="1076"/>
          <ac:spMkLst>
            <pc:docMk/>
            <pc:sldMk cId="3621532957" sldId="404"/>
            <ac:spMk id="16" creationId="{C073D876-BCCE-EF8C-3BFB-6C6E0BE2435A}"/>
          </ac:spMkLst>
        </pc:spChg>
        <pc:spChg chg="add mod">
          <ac:chgData name="Calogera McCormick" userId="e0a4c6cb4146cbe1" providerId="LiveId" clId="{713AE7ED-0655-4057-A6C2-FB3F86893D8F}" dt="2023-06-11T10:08:40.314" v="5226" actId="1076"/>
          <ac:spMkLst>
            <pc:docMk/>
            <pc:sldMk cId="3621532957" sldId="404"/>
            <ac:spMk id="17" creationId="{5D5EB5B7-0D0F-FEA8-0B91-FACB5B629E65}"/>
          </ac:spMkLst>
        </pc:spChg>
        <pc:spChg chg="add mod">
          <ac:chgData name="Calogera McCormick" userId="e0a4c6cb4146cbe1" providerId="LiveId" clId="{713AE7ED-0655-4057-A6C2-FB3F86893D8F}" dt="2023-06-11T10:08:40.314" v="5226" actId="1076"/>
          <ac:spMkLst>
            <pc:docMk/>
            <pc:sldMk cId="3621532957" sldId="404"/>
            <ac:spMk id="18" creationId="{1DB19FF0-CA83-C148-A734-D153129569C2}"/>
          </ac:spMkLst>
        </pc:spChg>
        <pc:spChg chg="add mod">
          <ac:chgData name="Calogera McCormick" userId="e0a4c6cb4146cbe1" providerId="LiveId" clId="{713AE7ED-0655-4057-A6C2-FB3F86893D8F}" dt="2023-06-11T10:08:40.314" v="5226" actId="1076"/>
          <ac:spMkLst>
            <pc:docMk/>
            <pc:sldMk cId="3621532957" sldId="404"/>
            <ac:spMk id="19" creationId="{C647700F-93B9-3235-169E-421B6D814691}"/>
          </ac:spMkLst>
        </pc:spChg>
        <pc:spChg chg="add mod">
          <ac:chgData name="Calogera McCormick" userId="e0a4c6cb4146cbe1" providerId="LiveId" clId="{713AE7ED-0655-4057-A6C2-FB3F86893D8F}" dt="2023-06-11T10:08:40.314" v="5226" actId="1076"/>
          <ac:spMkLst>
            <pc:docMk/>
            <pc:sldMk cId="3621532957" sldId="404"/>
            <ac:spMk id="20" creationId="{BDCE48A6-FC58-5857-E398-399FBD0BE078}"/>
          </ac:spMkLst>
        </pc:spChg>
        <pc:spChg chg="add mod">
          <ac:chgData name="Calogera McCormick" userId="e0a4c6cb4146cbe1" providerId="LiveId" clId="{713AE7ED-0655-4057-A6C2-FB3F86893D8F}" dt="2023-06-11T10:08:40.314" v="5226" actId="1076"/>
          <ac:spMkLst>
            <pc:docMk/>
            <pc:sldMk cId="3621532957" sldId="404"/>
            <ac:spMk id="21" creationId="{8C4142D4-5E1A-C3B3-B520-2DB6F4A618C2}"/>
          </ac:spMkLst>
        </pc:spChg>
        <pc:spChg chg="add mod">
          <ac:chgData name="Calogera McCormick" userId="e0a4c6cb4146cbe1" providerId="LiveId" clId="{713AE7ED-0655-4057-A6C2-FB3F86893D8F}" dt="2023-06-11T10:08:40.314" v="5226" actId="1076"/>
          <ac:spMkLst>
            <pc:docMk/>
            <pc:sldMk cId="3621532957" sldId="404"/>
            <ac:spMk id="22" creationId="{4B4A086D-7FC2-F03A-15AC-AB4164EEBE9D}"/>
          </ac:spMkLst>
        </pc:spChg>
        <pc:spChg chg="add mod">
          <ac:chgData name="Calogera McCormick" userId="e0a4c6cb4146cbe1" providerId="LiveId" clId="{713AE7ED-0655-4057-A6C2-FB3F86893D8F}" dt="2023-06-11T10:08:40.314" v="5226" actId="1076"/>
          <ac:spMkLst>
            <pc:docMk/>
            <pc:sldMk cId="3621532957" sldId="404"/>
            <ac:spMk id="23" creationId="{E7F6D860-4CC2-F4A8-501B-C88D0CAEA67F}"/>
          </ac:spMkLst>
        </pc:spChg>
        <pc:graphicFrameChg chg="del">
          <ac:chgData name="Calogera McCormick" userId="e0a4c6cb4146cbe1" providerId="LiveId" clId="{713AE7ED-0655-4057-A6C2-FB3F86893D8F}" dt="2023-06-11T00:55:53.969" v="2880" actId="478"/>
          <ac:graphicFrameMkLst>
            <pc:docMk/>
            <pc:sldMk cId="3621532957" sldId="404"/>
            <ac:graphicFrameMk id="4" creationId="{93897051-DA8D-4072-A594-51769F8D52F5}"/>
          </ac:graphicFrameMkLst>
        </pc:graphicFrameChg>
        <pc:graphicFrameChg chg="add mod">
          <ac:chgData name="Calogera McCormick" userId="e0a4c6cb4146cbe1" providerId="LiveId" clId="{713AE7ED-0655-4057-A6C2-FB3F86893D8F}" dt="2023-06-11T10:08:49.366" v="5228" actId="1076"/>
          <ac:graphicFrameMkLst>
            <pc:docMk/>
            <pc:sldMk cId="3621532957" sldId="404"/>
            <ac:graphicFrameMk id="27" creationId="{93E3A47D-C0E2-0CE8-6131-68877D7CF085}"/>
          </ac:graphicFrameMkLst>
        </pc:graphicFrameChg>
        <pc:picChg chg="add mod">
          <ac:chgData name="Calogera McCormick" userId="e0a4c6cb4146cbe1" providerId="LiveId" clId="{713AE7ED-0655-4057-A6C2-FB3F86893D8F}" dt="2023-06-11T10:08:40.314" v="5226" actId="1076"/>
          <ac:picMkLst>
            <pc:docMk/>
            <pc:sldMk cId="3621532957" sldId="404"/>
            <ac:picMk id="12" creationId="{18946537-9074-F9ED-62C6-144C4E51B12F}"/>
          </ac:picMkLst>
        </pc:picChg>
        <pc:picChg chg="add mod">
          <ac:chgData name="Calogera McCormick" userId="e0a4c6cb4146cbe1" providerId="LiveId" clId="{713AE7ED-0655-4057-A6C2-FB3F86893D8F}" dt="2023-06-11T10:08:40.314" v="5226" actId="1076"/>
          <ac:picMkLst>
            <pc:docMk/>
            <pc:sldMk cId="3621532957" sldId="404"/>
            <ac:picMk id="13" creationId="{D60CBD11-0EAE-737B-FAAE-F5A11DFE0765}"/>
          </ac:picMkLst>
        </pc:picChg>
        <pc:picChg chg="add mod">
          <ac:chgData name="Calogera McCormick" userId="e0a4c6cb4146cbe1" providerId="LiveId" clId="{713AE7ED-0655-4057-A6C2-FB3F86893D8F}" dt="2023-06-11T10:08:40.314" v="5226" actId="1076"/>
          <ac:picMkLst>
            <pc:docMk/>
            <pc:sldMk cId="3621532957" sldId="404"/>
            <ac:picMk id="24" creationId="{07AF1481-480C-733E-6F39-8D7FA0A083BA}"/>
          </ac:picMkLst>
        </pc:picChg>
        <pc:picChg chg="add mod">
          <ac:chgData name="Calogera McCormick" userId="e0a4c6cb4146cbe1" providerId="LiveId" clId="{713AE7ED-0655-4057-A6C2-FB3F86893D8F}" dt="2023-06-11T10:08:40.314" v="5226" actId="1076"/>
          <ac:picMkLst>
            <pc:docMk/>
            <pc:sldMk cId="3621532957" sldId="404"/>
            <ac:picMk id="25" creationId="{8BE08840-669C-80BD-8D9D-E13D884BCBF8}"/>
          </ac:picMkLst>
        </pc:picChg>
        <pc:picChg chg="add mod">
          <ac:chgData name="Calogera McCormick" userId="e0a4c6cb4146cbe1" providerId="LiveId" clId="{713AE7ED-0655-4057-A6C2-FB3F86893D8F}" dt="2023-06-11T10:08:40.314" v="5226" actId="1076"/>
          <ac:picMkLst>
            <pc:docMk/>
            <pc:sldMk cId="3621532957" sldId="404"/>
            <ac:picMk id="26" creationId="{7397FB06-12E0-7435-BAEF-4A285C65A8E3}"/>
          </ac:picMkLst>
        </pc:picChg>
      </pc:sldChg>
      <pc:sldChg chg="addSp delSp modSp add mod modClrScheme chgLayout">
        <pc:chgData name="Calogera McCormick" userId="e0a4c6cb4146cbe1" providerId="LiveId" clId="{713AE7ED-0655-4057-A6C2-FB3F86893D8F}" dt="2023-06-11T10:13:06.033" v="5297"/>
        <pc:sldMkLst>
          <pc:docMk/>
          <pc:sldMk cId="3643630317" sldId="405"/>
        </pc:sldMkLst>
        <pc:spChg chg="add del mod">
          <ac:chgData name="Calogera McCormick" userId="e0a4c6cb4146cbe1" providerId="LiveId" clId="{713AE7ED-0655-4057-A6C2-FB3F86893D8F}" dt="2023-06-11T09:19:06.424" v="4719"/>
          <ac:spMkLst>
            <pc:docMk/>
            <pc:sldMk cId="3643630317" sldId="405"/>
            <ac:spMk id="3" creationId="{AA822CD3-44AF-53BF-AD23-FA216EB9DEF9}"/>
          </ac:spMkLst>
        </pc:spChg>
        <pc:spChg chg="add del mod">
          <ac:chgData name="Calogera McCormick" userId="e0a4c6cb4146cbe1" providerId="LiveId" clId="{713AE7ED-0655-4057-A6C2-FB3F86893D8F}" dt="2023-06-11T09:28:05.528" v="4797" actId="22"/>
          <ac:spMkLst>
            <pc:docMk/>
            <pc:sldMk cId="3643630317" sldId="405"/>
            <ac:spMk id="6" creationId="{F29F96AE-DF93-1725-C8A1-C6559F97D47B}"/>
          </ac:spMkLst>
        </pc:spChg>
        <pc:spChg chg="mod ord">
          <ac:chgData name="Calogera McCormick" userId="e0a4c6cb4146cbe1" providerId="LiveId" clId="{713AE7ED-0655-4057-A6C2-FB3F86893D8F}" dt="2023-06-11T09:30:21.938" v="4825" actId="700"/>
          <ac:spMkLst>
            <pc:docMk/>
            <pc:sldMk cId="3643630317" sldId="405"/>
            <ac:spMk id="7" creationId="{47788B34-4190-4916-9048-47720EA5ABF1}"/>
          </ac:spMkLst>
        </pc:spChg>
        <pc:spChg chg="mod ord">
          <ac:chgData name="Calogera McCormick" userId="e0a4c6cb4146cbe1" providerId="LiveId" clId="{713AE7ED-0655-4057-A6C2-FB3F86893D8F}" dt="2023-06-11T09:32:52.594" v="4900" actId="20577"/>
          <ac:spMkLst>
            <pc:docMk/>
            <pc:sldMk cId="3643630317" sldId="405"/>
            <ac:spMk id="8" creationId="{ABA415A0-3B77-43FB-A408-5F1DA4B0AAFA}"/>
          </ac:spMkLst>
        </pc:spChg>
        <pc:spChg chg="mod ord">
          <ac:chgData name="Calogera McCormick" userId="e0a4c6cb4146cbe1" providerId="LiveId" clId="{713AE7ED-0655-4057-A6C2-FB3F86893D8F}" dt="2023-06-11T09:30:54.242" v="4839" actId="20577"/>
          <ac:spMkLst>
            <pc:docMk/>
            <pc:sldMk cId="3643630317" sldId="405"/>
            <ac:spMk id="10" creationId="{34A9BC34-CFDB-4D7A-8D6C-1CE608D0909F}"/>
          </ac:spMkLst>
        </pc:spChg>
        <pc:spChg chg="del mod ord">
          <ac:chgData name="Calogera McCormick" userId="e0a4c6cb4146cbe1" providerId="LiveId" clId="{713AE7ED-0655-4057-A6C2-FB3F86893D8F}" dt="2023-06-11T10:13:05.369" v="5296" actId="478"/>
          <ac:spMkLst>
            <pc:docMk/>
            <pc:sldMk cId="3643630317" sldId="405"/>
            <ac:spMk id="14" creationId="{D236478C-E242-44E0-8357-C72C9B588CA7}"/>
          </ac:spMkLst>
        </pc:spChg>
        <pc:spChg chg="del mod ord">
          <ac:chgData name="Calogera McCormick" userId="e0a4c6cb4146cbe1" providerId="LiveId" clId="{713AE7ED-0655-4057-A6C2-FB3F86893D8F}" dt="2023-06-11T10:13:05.369" v="5296" actId="478"/>
          <ac:spMkLst>
            <pc:docMk/>
            <pc:sldMk cId="3643630317" sldId="405"/>
            <ac:spMk id="15" creationId="{65A6DC02-681E-4AF7-AC6E-57CDDB2FBA28}"/>
          </ac:spMkLst>
        </pc:spChg>
        <pc:spChg chg="del mod ord">
          <ac:chgData name="Calogera McCormick" userId="e0a4c6cb4146cbe1" providerId="LiveId" clId="{713AE7ED-0655-4057-A6C2-FB3F86893D8F}" dt="2023-06-11T10:13:05.369" v="5296" actId="478"/>
          <ac:spMkLst>
            <pc:docMk/>
            <pc:sldMk cId="3643630317" sldId="405"/>
            <ac:spMk id="16" creationId="{CF0A8666-4477-461C-A79D-E91232EE973E}"/>
          </ac:spMkLst>
        </pc:spChg>
        <pc:spChg chg="add mod ord">
          <ac:chgData name="Calogera McCormick" userId="e0a4c6cb4146cbe1" providerId="LiveId" clId="{713AE7ED-0655-4057-A6C2-FB3F86893D8F}" dt="2023-06-11T09:33:06.563" v="4927" actId="20577"/>
          <ac:spMkLst>
            <pc:docMk/>
            <pc:sldMk cId="3643630317" sldId="405"/>
            <ac:spMk id="17" creationId="{E9D6CA75-CE0A-8443-8050-52C1F774D8AA}"/>
          </ac:spMkLst>
        </pc:spChg>
        <pc:spChg chg="add del mod ord">
          <ac:chgData name="Calogera McCormick" userId="e0a4c6cb4146cbe1" providerId="LiveId" clId="{713AE7ED-0655-4057-A6C2-FB3F86893D8F}" dt="2023-06-11T09:30:36.014" v="4827"/>
          <ac:spMkLst>
            <pc:docMk/>
            <pc:sldMk cId="3643630317" sldId="405"/>
            <ac:spMk id="18" creationId="{00B79454-B95E-8F2C-9396-487F056866B0}"/>
          </ac:spMkLst>
        </pc:spChg>
        <pc:spChg chg="add del mod">
          <ac:chgData name="Calogera McCormick" userId="e0a4c6cb4146cbe1" providerId="LiveId" clId="{713AE7ED-0655-4057-A6C2-FB3F86893D8F}" dt="2023-06-11T09:30:40.277" v="4829"/>
          <ac:spMkLst>
            <pc:docMk/>
            <pc:sldMk cId="3643630317" sldId="405"/>
            <ac:spMk id="20" creationId="{4A87AE31-10FC-FDAF-C393-95F4B8AE9134}"/>
          </ac:spMkLst>
        </pc:spChg>
        <pc:spChg chg="add del mod">
          <ac:chgData name="Calogera McCormick" userId="e0a4c6cb4146cbe1" providerId="LiveId" clId="{713AE7ED-0655-4057-A6C2-FB3F86893D8F}" dt="2023-06-11T09:30:44.240" v="4831"/>
          <ac:spMkLst>
            <pc:docMk/>
            <pc:sldMk cId="3643630317" sldId="405"/>
            <ac:spMk id="24" creationId="{3A5BF772-C109-AFEC-8A47-48286930045A}"/>
          </ac:spMkLst>
        </pc:spChg>
        <pc:spChg chg="add del mod">
          <ac:chgData name="Calogera McCormick" userId="e0a4c6cb4146cbe1" providerId="LiveId" clId="{713AE7ED-0655-4057-A6C2-FB3F86893D8F}" dt="2023-06-11T09:31:35.595" v="4840" actId="22"/>
          <ac:spMkLst>
            <pc:docMk/>
            <pc:sldMk cId="3643630317" sldId="405"/>
            <ac:spMk id="27" creationId="{A9DA0396-D43B-643D-576D-7F1AF90ADAEF}"/>
          </ac:spMkLst>
        </pc:spChg>
        <pc:spChg chg="add del mod">
          <ac:chgData name="Calogera McCormick" userId="e0a4c6cb4146cbe1" providerId="LiveId" clId="{713AE7ED-0655-4057-A6C2-FB3F86893D8F}" dt="2023-06-11T09:34:03.521" v="4933" actId="22"/>
          <ac:spMkLst>
            <pc:docMk/>
            <pc:sldMk cId="3643630317" sldId="405"/>
            <ac:spMk id="32" creationId="{09A669A9-BE7D-0CA0-F3AF-08E1A52BB633}"/>
          </ac:spMkLst>
        </pc:spChg>
        <pc:spChg chg="add del mod">
          <ac:chgData name="Calogera McCormick" userId="e0a4c6cb4146cbe1" providerId="LiveId" clId="{713AE7ED-0655-4057-A6C2-FB3F86893D8F}" dt="2023-06-11T09:35:27.145" v="4940" actId="478"/>
          <ac:spMkLst>
            <pc:docMk/>
            <pc:sldMk cId="3643630317" sldId="405"/>
            <ac:spMk id="37" creationId="{471235C8-D477-00F2-3E43-3D1B7880CB70}"/>
          </ac:spMkLst>
        </pc:spChg>
        <pc:spChg chg="add mod">
          <ac:chgData name="Calogera McCormick" userId="e0a4c6cb4146cbe1" providerId="LiveId" clId="{713AE7ED-0655-4057-A6C2-FB3F86893D8F}" dt="2023-06-11T09:40:59.695" v="4995" actId="1036"/>
          <ac:spMkLst>
            <pc:docMk/>
            <pc:sldMk cId="3643630317" sldId="405"/>
            <ac:spMk id="38" creationId="{CDAB3DE3-14E5-ED68-F4E7-0E6F4A202F2E}"/>
          </ac:spMkLst>
        </pc:spChg>
        <pc:spChg chg="add mod">
          <ac:chgData name="Calogera McCormick" userId="e0a4c6cb4146cbe1" providerId="LiveId" clId="{713AE7ED-0655-4057-A6C2-FB3F86893D8F}" dt="2023-06-11T09:40:59.695" v="4995" actId="1036"/>
          <ac:spMkLst>
            <pc:docMk/>
            <pc:sldMk cId="3643630317" sldId="405"/>
            <ac:spMk id="39" creationId="{C71A7792-1783-2C51-D428-E6B09493E9DF}"/>
          </ac:spMkLst>
        </pc:spChg>
        <pc:spChg chg="add mod">
          <ac:chgData name="Calogera McCormick" userId="e0a4c6cb4146cbe1" providerId="LiveId" clId="{713AE7ED-0655-4057-A6C2-FB3F86893D8F}" dt="2023-06-11T09:41:12.851" v="5001" actId="1035"/>
          <ac:spMkLst>
            <pc:docMk/>
            <pc:sldMk cId="3643630317" sldId="405"/>
            <ac:spMk id="40" creationId="{00B28657-4835-2B19-0B90-6B327AF5C68B}"/>
          </ac:spMkLst>
        </pc:spChg>
        <pc:spChg chg="add del mod">
          <ac:chgData name="Calogera McCormick" userId="e0a4c6cb4146cbe1" providerId="LiveId" clId="{713AE7ED-0655-4057-A6C2-FB3F86893D8F}" dt="2023-06-11T09:40:35.484" v="4986" actId="478"/>
          <ac:spMkLst>
            <pc:docMk/>
            <pc:sldMk cId="3643630317" sldId="405"/>
            <ac:spMk id="41" creationId="{86E4CA11-F488-E48B-A42D-7B397BB2E17B}"/>
          </ac:spMkLst>
        </pc:spChg>
        <pc:spChg chg="add mod">
          <ac:chgData name="Calogera McCormick" userId="e0a4c6cb4146cbe1" providerId="LiveId" clId="{713AE7ED-0655-4057-A6C2-FB3F86893D8F}" dt="2023-06-11T09:40:59.695" v="4995" actId="1036"/>
          <ac:spMkLst>
            <pc:docMk/>
            <pc:sldMk cId="3643630317" sldId="405"/>
            <ac:spMk id="42" creationId="{05A9C24F-91BB-90E1-CEE7-16D2252F9571}"/>
          </ac:spMkLst>
        </pc:spChg>
        <pc:spChg chg="add mod">
          <ac:chgData name="Calogera McCormick" userId="e0a4c6cb4146cbe1" providerId="LiveId" clId="{713AE7ED-0655-4057-A6C2-FB3F86893D8F}" dt="2023-06-11T09:40:29.028" v="4984" actId="1036"/>
          <ac:spMkLst>
            <pc:docMk/>
            <pc:sldMk cId="3643630317" sldId="405"/>
            <ac:spMk id="43" creationId="{817B1DE5-6A33-8928-AD4D-E5031BD9EE2A}"/>
          </ac:spMkLst>
        </pc:spChg>
        <pc:spChg chg="add mod">
          <ac:chgData name="Calogera McCormick" userId="e0a4c6cb4146cbe1" providerId="LiveId" clId="{713AE7ED-0655-4057-A6C2-FB3F86893D8F}" dt="2023-06-11T09:40:44.290" v="4987" actId="1076"/>
          <ac:spMkLst>
            <pc:docMk/>
            <pc:sldMk cId="3643630317" sldId="405"/>
            <ac:spMk id="44" creationId="{2A77C488-DAB0-4161-D4BD-E276F2E07813}"/>
          </ac:spMkLst>
        </pc:spChg>
        <pc:spChg chg="add mod">
          <ac:chgData name="Calogera McCormick" userId="e0a4c6cb4146cbe1" providerId="LiveId" clId="{713AE7ED-0655-4057-A6C2-FB3F86893D8F}" dt="2023-06-11T09:41:43.961" v="5009" actId="1036"/>
          <ac:spMkLst>
            <pc:docMk/>
            <pc:sldMk cId="3643630317" sldId="405"/>
            <ac:spMk id="45" creationId="{02845DBF-BD97-82B4-3139-3EEB54FF0B82}"/>
          </ac:spMkLst>
        </pc:spChg>
        <pc:spChg chg="add mod">
          <ac:chgData name="Calogera McCormick" userId="e0a4c6cb4146cbe1" providerId="LiveId" clId="{713AE7ED-0655-4057-A6C2-FB3F86893D8F}" dt="2023-06-11T10:13:06.033" v="5297"/>
          <ac:spMkLst>
            <pc:docMk/>
            <pc:sldMk cId="3643630317" sldId="405"/>
            <ac:spMk id="46" creationId="{BDDB150B-6DBA-F6F9-CCF9-9FDFBAA9C2F3}"/>
          </ac:spMkLst>
        </pc:spChg>
        <pc:spChg chg="add mod">
          <ac:chgData name="Calogera McCormick" userId="e0a4c6cb4146cbe1" providerId="LiveId" clId="{713AE7ED-0655-4057-A6C2-FB3F86893D8F}" dt="2023-06-11T10:13:06.033" v="5297"/>
          <ac:spMkLst>
            <pc:docMk/>
            <pc:sldMk cId="3643630317" sldId="405"/>
            <ac:spMk id="47" creationId="{557AD454-56FE-6283-CEDA-AB0BA07BA011}"/>
          </ac:spMkLst>
        </pc:spChg>
        <pc:spChg chg="add mod">
          <ac:chgData name="Calogera McCormick" userId="e0a4c6cb4146cbe1" providerId="LiveId" clId="{713AE7ED-0655-4057-A6C2-FB3F86893D8F}" dt="2023-06-11T10:13:06.033" v="5297"/>
          <ac:spMkLst>
            <pc:docMk/>
            <pc:sldMk cId="3643630317" sldId="405"/>
            <ac:spMk id="48" creationId="{B0BAAC00-F009-7B4A-CB86-A6004B91BAD6}"/>
          </ac:spMkLst>
        </pc:spChg>
        <pc:picChg chg="add del mod ord">
          <ac:chgData name="Calogera McCormick" userId="e0a4c6cb4146cbe1" providerId="LiveId" clId="{713AE7ED-0655-4057-A6C2-FB3F86893D8F}" dt="2023-06-11T09:30:38.496" v="4828" actId="21"/>
          <ac:picMkLst>
            <pc:docMk/>
            <pc:sldMk cId="3643630317" sldId="405"/>
            <ac:picMk id="4" creationId="{4C368D5C-9DD2-5133-C3CD-8B92ED8F4B95}"/>
          </ac:picMkLst>
        </pc:picChg>
        <pc:picChg chg="del">
          <ac:chgData name="Calogera McCormick" userId="e0a4c6cb4146cbe1" providerId="LiveId" clId="{713AE7ED-0655-4057-A6C2-FB3F86893D8F}" dt="2023-06-11T09:18:59.764" v="4717" actId="478"/>
          <ac:picMkLst>
            <pc:docMk/>
            <pc:sldMk cId="3643630317" sldId="405"/>
            <ac:picMk id="9" creationId="{6889FA6F-5D80-0B1E-97FF-6CC22853E30D}"/>
          </ac:picMkLst>
        </pc:picChg>
        <pc:picChg chg="del">
          <ac:chgData name="Calogera McCormick" userId="e0a4c6cb4146cbe1" providerId="LiveId" clId="{713AE7ED-0655-4057-A6C2-FB3F86893D8F}" dt="2023-06-11T09:19:04.035" v="4718" actId="21"/>
          <ac:picMkLst>
            <pc:docMk/>
            <pc:sldMk cId="3643630317" sldId="405"/>
            <ac:picMk id="12" creationId="{8720E0A8-17E0-F5E8-89CF-FC5FDB96A0EB}"/>
          </ac:picMkLst>
        </pc:picChg>
        <pc:picChg chg="add del mod ord">
          <ac:chgData name="Calogera McCormick" userId="e0a4c6cb4146cbe1" providerId="LiveId" clId="{713AE7ED-0655-4057-A6C2-FB3F86893D8F}" dt="2023-06-11T09:30:33.808" v="4826" actId="21"/>
          <ac:picMkLst>
            <pc:docMk/>
            <pc:sldMk cId="3643630317" sldId="405"/>
            <ac:picMk id="13" creationId="{19A342E2-409F-4CA3-D603-A1C3F3B309FF}"/>
          </ac:picMkLst>
        </pc:picChg>
        <pc:picChg chg="del">
          <ac:chgData name="Calogera McCormick" userId="e0a4c6cb4146cbe1" providerId="LiveId" clId="{713AE7ED-0655-4057-A6C2-FB3F86893D8F}" dt="2023-06-11T09:19:14.225" v="4720" actId="478"/>
          <ac:picMkLst>
            <pc:docMk/>
            <pc:sldMk cId="3643630317" sldId="405"/>
            <ac:picMk id="21" creationId="{E6DBA607-3A97-B3C9-89EE-C012FD8B4B13}"/>
          </ac:picMkLst>
        </pc:picChg>
        <pc:picChg chg="add del mod">
          <ac:chgData name="Calogera McCormick" userId="e0a4c6cb4146cbe1" providerId="LiveId" clId="{713AE7ED-0655-4057-A6C2-FB3F86893D8F}" dt="2023-06-11T09:30:42.633" v="4830" actId="21"/>
          <ac:picMkLst>
            <pc:docMk/>
            <pc:sldMk cId="3643630317" sldId="405"/>
            <ac:picMk id="22" creationId="{AD87E1A9-67D5-1EC2-6C70-7134253FF1F7}"/>
          </ac:picMkLst>
        </pc:picChg>
        <pc:picChg chg="add mod">
          <ac:chgData name="Calogera McCormick" userId="e0a4c6cb4146cbe1" providerId="LiveId" clId="{713AE7ED-0655-4057-A6C2-FB3F86893D8F}" dt="2023-06-11T09:42:44.489" v="5014" actId="14100"/>
          <ac:picMkLst>
            <pc:docMk/>
            <pc:sldMk cId="3643630317" sldId="405"/>
            <ac:picMk id="25" creationId="{B1A9AC23-7E5B-7F2D-1CEE-E6B8350EE889}"/>
          </ac:picMkLst>
        </pc:picChg>
        <pc:picChg chg="add del mod">
          <ac:chgData name="Calogera McCormick" userId="e0a4c6cb4146cbe1" providerId="LiveId" clId="{713AE7ED-0655-4057-A6C2-FB3F86893D8F}" dt="2023-06-11T09:33:59.913" v="4930" actId="478"/>
          <ac:picMkLst>
            <pc:docMk/>
            <pc:sldMk cId="3643630317" sldId="405"/>
            <ac:picMk id="28" creationId="{DAE138B4-4D7F-D8E3-78BF-D9998FDA7241}"/>
          </ac:picMkLst>
        </pc:picChg>
        <pc:picChg chg="add mod ord">
          <ac:chgData name="Calogera McCormick" userId="e0a4c6cb4146cbe1" providerId="LiveId" clId="{713AE7ED-0655-4057-A6C2-FB3F86893D8F}" dt="2023-06-11T09:42:39.902" v="5012" actId="14100"/>
          <ac:picMkLst>
            <pc:docMk/>
            <pc:sldMk cId="3643630317" sldId="405"/>
            <ac:picMk id="30" creationId="{3B865FD8-0C95-1576-3A17-2DC3D1771EB4}"/>
          </ac:picMkLst>
        </pc:picChg>
        <pc:picChg chg="add del">
          <ac:chgData name="Calogera McCormick" userId="e0a4c6cb4146cbe1" providerId="LiveId" clId="{713AE7ED-0655-4057-A6C2-FB3F86893D8F}" dt="2023-06-11T09:34:02.156" v="4932" actId="22"/>
          <ac:picMkLst>
            <pc:docMk/>
            <pc:sldMk cId="3643630317" sldId="405"/>
            <ac:picMk id="34" creationId="{B92E099E-41DC-2AEF-CE89-78F5B4514A79}"/>
          </ac:picMkLst>
        </pc:picChg>
        <pc:picChg chg="add mod ord">
          <ac:chgData name="Calogera McCormick" userId="e0a4c6cb4146cbe1" providerId="LiveId" clId="{713AE7ED-0655-4057-A6C2-FB3F86893D8F}" dt="2023-06-11T09:41:30.193" v="5004" actId="1076"/>
          <ac:picMkLst>
            <pc:docMk/>
            <pc:sldMk cId="3643630317" sldId="405"/>
            <ac:picMk id="36" creationId="{893C5000-8DA1-3DF6-E811-CA294A4B57C2}"/>
          </ac:picMkLst>
        </pc:picChg>
      </pc:sldChg>
      <pc:sldMasterChg chg="addSp delSp modSp mod modSldLayout">
        <pc:chgData name="Calogera McCormick" userId="e0a4c6cb4146cbe1" providerId="LiveId" clId="{713AE7ED-0655-4057-A6C2-FB3F86893D8F}" dt="2023-06-11T09:48:29.593" v="5134"/>
        <pc:sldMasterMkLst>
          <pc:docMk/>
          <pc:sldMasterMk cId="2521255718" sldId="2147483684"/>
        </pc:sldMasterMkLst>
        <pc:spChg chg="mod">
          <ac:chgData name="Calogera McCormick" userId="e0a4c6cb4146cbe1" providerId="LiveId" clId="{713AE7ED-0655-4057-A6C2-FB3F86893D8F}" dt="2023-06-11T09:46:28.436" v="5111" actId="20577"/>
          <ac:spMkLst>
            <pc:docMk/>
            <pc:sldMasterMk cId="2521255718" sldId="2147483684"/>
            <ac:spMk id="4" creationId="{34ACE49D-C22F-4540-AC09-E421D2A2EDBE}"/>
          </ac:spMkLst>
        </pc:spChg>
        <pc:spChg chg="mod">
          <ac:chgData name="Calogera McCormick" userId="e0a4c6cb4146cbe1" providerId="LiveId" clId="{713AE7ED-0655-4057-A6C2-FB3F86893D8F}" dt="2023-06-11T09:46:21.592" v="5073" actId="20577"/>
          <ac:spMkLst>
            <pc:docMk/>
            <pc:sldMasterMk cId="2521255718" sldId="2147483684"/>
            <ac:spMk id="5" creationId="{ACD5C3BE-317E-49E8-82B5-C8A7EC9C8A7E}"/>
          </ac:spMkLst>
        </pc:spChg>
        <pc:spChg chg="add del mod">
          <ac:chgData name="Calogera McCormick" userId="e0a4c6cb4146cbe1" providerId="LiveId" clId="{713AE7ED-0655-4057-A6C2-FB3F86893D8F}" dt="2023-06-11T09:46:38.797" v="5112" actId="478"/>
          <ac:spMkLst>
            <pc:docMk/>
            <pc:sldMasterMk cId="2521255718" sldId="2147483684"/>
            <ac:spMk id="7" creationId="{1A24D60C-C879-DF08-DF5E-486D184262CC}"/>
          </ac:spMkLst>
        </pc:spChg>
        <pc:spChg chg="add del mod">
          <ac:chgData name="Calogera McCormick" userId="e0a4c6cb4146cbe1" providerId="LiveId" clId="{713AE7ED-0655-4057-A6C2-FB3F86893D8F}" dt="2023-06-11T09:46:38.797" v="5112" actId="478"/>
          <ac:spMkLst>
            <pc:docMk/>
            <pc:sldMasterMk cId="2521255718" sldId="2147483684"/>
            <ac:spMk id="8" creationId="{0C90BF6D-60C7-9CA5-05AA-ACD4C91A470E}"/>
          </ac:spMkLst>
        </pc:spChg>
        <pc:spChg chg="add del mod">
          <ac:chgData name="Calogera McCormick" userId="e0a4c6cb4146cbe1" providerId="LiveId" clId="{713AE7ED-0655-4057-A6C2-FB3F86893D8F}" dt="2023-06-11T09:46:38.797" v="5112" actId="478"/>
          <ac:spMkLst>
            <pc:docMk/>
            <pc:sldMasterMk cId="2521255718" sldId="2147483684"/>
            <ac:spMk id="9" creationId="{794D05F9-15F6-7CC7-9124-F66291FACD23}"/>
          </ac:spMkLst>
        </pc:spChg>
        <pc:sldLayoutChg chg="addSp delSp modSp mod">
          <pc:chgData name="Calogera McCormick" userId="e0a4c6cb4146cbe1" providerId="LiveId" clId="{713AE7ED-0655-4057-A6C2-FB3F86893D8F}" dt="2023-06-11T09:48:10.036" v="5128"/>
          <pc:sldLayoutMkLst>
            <pc:docMk/>
            <pc:sldMasterMk cId="2521255718" sldId="2147483684"/>
            <pc:sldLayoutMk cId="3412362915" sldId="2147483685"/>
          </pc:sldLayoutMkLst>
          <pc:spChg chg="del">
            <ac:chgData name="Calogera McCormick" userId="e0a4c6cb4146cbe1" providerId="LiveId" clId="{713AE7ED-0655-4057-A6C2-FB3F86893D8F}" dt="2023-06-11T09:48:09.396" v="5127" actId="478"/>
            <ac:spMkLst>
              <pc:docMk/>
              <pc:sldMasterMk cId="2521255718" sldId="2147483684"/>
              <pc:sldLayoutMk cId="3412362915" sldId="2147483685"/>
              <ac:spMk id="4" creationId="{8B1BC074-1090-47AF-BDE8-3859BF574BA6}"/>
            </ac:spMkLst>
          </pc:spChg>
          <pc:spChg chg="del">
            <ac:chgData name="Calogera McCormick" userId="e0a4c6cb4146cbe1" providerId="LiveId" clId="{713AE7ED-0655-4057-A6C2-FB3F86893D8F}" dt="2023-06-11T09:48:09.396" v="5127" actId="478"/>
            <ac:spMkLst>
              <pc:docMk/>
              <pc:sldMasterMk cId="2521255718" sldId="2147483684"/>
              <pc:sldLayoutMk cId="3412362915" sldId="2147483685"/>
              <ac:spMk id="5" creationId="{F1D6522F-D41A-4734-8BD1-BD6E5A37D04C}"/>
            </ac:spMkLst>
          </pc:spChg>
          <pc:spChg chg="del">
            <ac:chgData name="Calogera McCormick" userId="e0a4c6cb4146cbe1" providerId="LiveId" clId="{713AE7ED-0655-4057-A6C2-FB3F86893D8F}" dt="2023-06-11T09:48:09.396" v="5127" actId="478"/>
            <ac:spMkLst>
              <pc:docMk/>
              <pc:sldMasterMk cId="2521255718" sldId="2147483684"/>
              <pc:sldLayoutMk cId="3412362915" sldId="2147483685"/>
              <ac:spMk id="6" creationId="{D74D4206-406C-42A3-BBD4-44C043180931}"/>
            </ac:spMkLst>
          </pc:spChg>
          <pc:spChg chg="add mod">
            <ac:chgData name="Calogera McCormick" userId="e0a4c6cb4146cbe1" providerId="LiveId" clId="{713AE7ED-0655-4057-A6C2-FB3F86893D8F}" dt="2023-06-11T09:48:10.036" v="5128"/>
            <ac:spMkLst>
              <pc:docMk/>
              <pc:sldMasterMk cId="2521255718" sldId="2147483684"/>
              <pc:sldLayoutMk cId="3412362915" sldId="2147483685"/>
              <ac:spMk id="7" creationId="{59D020A5-ABC9-C194-992F-199AD0F3835B}"/>
            </ac:spMkLst>
          </pc:spChg>
          <pc:spChg chg="add mod">
            <ac:chgData name="Calogera McCormick" userId="e0a4c6cb4146cbe1" providerId="LiveId" clId="{713AE7ED-0655-4057-A6C2-FB3F86893D8F}" dt="2023-06-11T09:48:10.036" v="5128"/>
            <ac:spMkLst>
              <pc:docMk/>
              <pc:sldMasterMk cId="2521255718" sldId="2147483684"/>
              <pc:sldLayoutMk cId="3412362915" sldId="2147483685"/>
              <ac:spMk id="8" creationId="{5BA39995-2EC5-7723-DF72-994993BE784D}"/>
            </ac:spMkLst>
          </pc:spChg>
          <pc:spChg chg="add mod">
            <ac:chgData name="Calogera McCormick" userId="e0a4c6cb4146cbe1" providerId="LiveId" clId="{713AE7ED-0655-4057-A6C2-FB3F86893D8F}" dt="2023-06-11T09:48:10.036" v="5128"/>
            <ac:spMkLst>
              <pc:docMk/>
              <pc:sldMasterMk cId="2521255718" sldId="2147483684"/>
              <pc:sldLayoutMk cId="3412362915" sldId="2147483685"/>
              <ac:spMk id="9" creationId="{8ACD5A60-F174-DC07-5055-9FCE3B8AC315}"/>
            </ac:spMkLst>
          </pc:spChg>
        </pc:sldLayoutChg>
        <pc:sldLayoutChg chg="addSp delSp modSp mod">
          <pc:chgData name="Calogera McCormick" userId="e0a4c6cb4146cbe1" providerId="LiveId" clId="{713AE7ED-0655-4057-A6C2-FB3F86893D8F}" dt="2023-06-11T09:47:16.291" v="5114"/>
          <pc:sldLayoutMkLst>
            <pc:docMk/>
            <pc:sldMasterMk cId="2521255718" sldId="2147483684"/>
            <pc:sldLayoutMk cId="3616071164" sldId="2147483686"/>
          </pc:sldLayoutMkLst>
          <pc:spChg chg="del">
            <ac:chgData name="Calogera McCormick" userId="e0a4c6cb4146cbe1" providerId="LiveId" clId="{713AE7ED-0655-4057-A6C2-FB3F86893D8F}" dt="2023-06-11T09:47:15.560" v="5113" actId="478"/>
            <ac:spMkLst>
              <pc:docMk/>
              <pc:sldMasterMk cId="2521255718" sldId="2147483684"/>
              <pc:sldLayoutMk cId="3616071164" sldId="2147483686"/>
              <ac:spMk id="4" creationId="{4D4EE704-5DCA-484E-85E0-0E3A7B1C5046}"/>
            </ac:spMkLst>
          </pc:spChg>
          <pc:spChg chg="del">
            <ac:chgData name="Calogera McCormick" userId="e0a4c6cb4146cbe1" providerId="LiveId" clId="{713AE7ED-0655-4057-A6C2-FB3F86893D8F}" dt="2023-06-11T09:47:15.560" v="5113" actId="478"/>
            <ac:spMkLst>
              <pc:docMk/>
              <pc:sldMasterMk cId="2521255718" sldId="2147483684"/>
              <pc:sldLayoutMk cId="3616071164" sldId="2147483686"/>
              <ac:spMk id="5" creationId="{4CA69B66-1C18-44A2-93F7-97DED26F24AB}"/>
            </ac:spMkLst>
          </pc:spChg>
          <pc:spChg chg="del">
            <ac:chgData name="Calogera McCormick" userId="e0a4c6cb4146cbe1" providerId="LiveId" clId="{713AE7ED-0655-4057-A6C2-FB3F86893D8F}" dt="2023-06-11T09:47:15.560" v="5113" actId="478"/>
            <ac:spMkLst>
              <pc:docMk/>
              <pc:sldMasterMk cId="2521255718" sldId="2147483684"/>
              <pc:sldLayoutMk cId="3616071164" sldId="2147483686"/>
              <ac:spMk id="6" creationId="{7E44B5A0-66FA-433A-8DC5-C097C63B4DFC}"/>
            </ac:spMkLst>
          </pc:spChg>
          <pc:spChg chg="add mod">
            <ac:chgData name="Calogera McCormick" userId="e0a4c6cb4146cbe1" providerId="LiveId" clId="{713AE7ED-0655-4057-A6C2-FB3F86893D8F}" dt="2023-06-11T09:47:16.291" v="5114"/>
            <ac:spMkLst>
              <pc:docMk/>
              <pc:sldMasterMk cId="2521255718" sldId="2147483684"/>
              <pc:sldLayoutMk cId="3616071164" sldId="2147483686"/>
              <ac:spMk id="7" creationId="{44E8F795-6AF2-2DAB-2FCC-9D5B38C73738}"/>
            </ac:spMkLst>
          </pc:spChg>
          <pc:spChg chg="add mod">
            <ac:chgData name="Calogera McCormick" userId="e0a4c6cb4146cbe1" providerId="LiveId" clId="{713AE7ED-0655-4057-A6C2-FB3F86893D8F}" dt="2023-06-11T09:47:16.291" v="5114"/>
            <ac:spMkLst>
              <pc:docMk/>
              <pc:sldMasterMk cId="2521255718" sldId="2147483684"/>
              <pc:sldLayoutMk cId="3616071164" sldId="2147483686"/>
              <ac:spMk id="8" creationId="{3D5C6A76-2435-3D8A-0900-F052792DD707}"/>
            </ac:spMkLst>
          </pc:spChg>
          <pc:spChg chg="add mod">
            <ac:chgData name="Calogera McCormick" userId="e0a4c6cb4146cbe1" providerId="LiveId" clId="{713AE7ED-0655-4057-A6C2-FB3F86893D8F}" dt="2023-06-11T09:47:16.291" v="5114"/>
            <ac:spMkLst>
              <pc:docMk/>
              <pc:sldMasterMk cId="2521255718" sldId="2147483684"/>
              <pc:sldLayoutMk cId="3616071164" sldId="2147483686"/>
              <ac:spMk id="9" creationId="{C79B327B-D721-B8EB-7217-5B1C160EC3CB}"/>
            </ac:spMkLst>
          </pc:spChg>
        </pc:sldLayoutChg>
        <pc:sldLayoutChg chg="addSp delSp modSp mod">
          <pc:chgData name="Calogera McCormick" userId="e0a4c6cb4146cbe1" providerId="LiveId" clId="{713AE7ED-0655-4057-A6C2-FB3F86893D8F}" dt="2023-06-11T09:48:14.881" v="5130"/>
          <pc:sldLayoutMkLst>
            <pc:docMk/>
            <pc:sldMasterMk cId="2521255718" sldId="2147483684"/>
            <pc:sldLayoutMk cId="3617165047" sldId="2147483688"/>
          </pc:sldLayoutMkLst>
          <pc:spChg chg="del">
            <ac:chgData name="Calogera McCormick" userId="e0a4c6cb4146cbe1" providerId="LiveId" clId="{713AE7ED-0655-4057-A6C2-FB3F86893D8F}" dt="2023-06-11T09:48:14.263" v="5129" actId="478"/>
            <ac:spMkLst>
              <pc:docMk/>
              <pc:sldMasterMk cId="2521255718" sldId="2147483684"/>
              <pc:sldLayoutMk cId="3617165047" sldId="2147483688"/>
              <ac:spMk id="5" creationId="{BB99A8AF-0998-4613-B1D8-C14ECBFFDF67}"/>
            </ac:spMkLst>
          </pc:spChg>
          <pc:spChg chg="del">
            <ac:chgData name="Calogera McCormick" userId="e0a4c6cb4146cbe1" providerId="LiveId" clId="{713AE7ED-0655-4057-A6C2-FB3F86893D8F}" dt="2023-06-11T09:48:14.263" v="5129" actId="478"/>
            <ac:spMkLst>
              <pc:docMk/>
              <pc:sldMasterMk cId="2521255718" sldId="2147483684"/>
              <pc:sldLayoutMk cId="3617165047" sldId="2147483688"/>
              <ac:spMk id="6" creationId="{66E44EAA-B8A9-4428-A9DF-1174DA940990}"/>
            </ac:spMkLst>
          </pc:spChg>
          <pc:spChg chg="del">
            <ac:chgData name="Calogera McCormick" userId="e0a4c6cb4146cbe1" providerId="LiveId" clId="{713AE7ED-0655-4057-A6C2-FB3F86893D8F}" dt="2023-06-11T09:48:14.263" v="5129" actId="478"/>
            <ac:spMkLst>
              <pc:docMk/>
              <pc:sldMasterMk cId="2521255718" sldId="2147483684"/>
              <pc:sldLayoutMk cId="3617165047" sldId="2147483688"/>
              <ac:spMk id="7" creationId="{19E5C381-C899-4BF9-B584-2D78074D1CB2}"/>
            </ac:spMkLst>
          </pc:spChg>
          <pc:spChg chg="add mod">
            <ac:chgData name="Calogera McCormick" userId="e0a4c6cb4146cbe1" providerId="LiveId" clId="{713AE7ED-0655-4057-A6C2-FB3F86893D8F}" dt="2023-06-11T09:48:14.881" v="5130"/>
            <ac:spMkLst>
              <pc:docMk/>
              <pc:sldMasterMk cId="2521255718" sldId="2147483684"/>
              <pc:sldLayoutMk cId="3617165047" sldId="2147483688"/>
              <ac:spMk id="8" creationId="{D8C4D155-FC8A-7E98-82C2-0C4A4466AEFB}"/>
            </ac:spMkLst>
          </pc:spChg>
          <pc:spChg chg="add mod">
            <ac:chgData name="Calogera McCormick" userId="e0a4c6cb4146cbe1" providerId="LiveId" clId="{713AE7ED-0655-4057-A6C2-FB3F86893D8F}" dt="2023-06-11T09:48:14.881" v="5130"/>
            <ac:spMkLst>
              <pc:docMk/>
              <pc:sldMasterMk cId="2521255718" sldId="2147483684"/>
              <pc:sldLayoutMk cId="3617165047" sldId="2147483688"/>
              <ac:spMk id="9" creationId="{E70E0DC3-9CFF-3D8E-BECD-EB0ECF4666CE}"/>
            </ac:spMkLst>
          </pc:spChg>
          <pc:spChg chg="add mod">
            <ac:chgData name="Calogera McCormick" userId="e0a4c6cb4146cbe1" providerId="LiveId" clId="{713AE7ED-0655-4057-A6C2-FB3F86893D8F}" dt="2023-06-11T09:48:14.881" v="5130"/>
            <ac:spMkLst>
              <pc:docMk/>
              <pc:sldMasterMk cId="2521255718" sldId="2147483684"/>
              <pc:sldLayoutMk cId="3617165047" sldId="2147483688"/>
              <ac:spMk id="10" creationId="{D9035818-5F27-99BF-AC13-F0F5AA246A48}"/>
            </ac:spMkLst>
          </pc:spChg>
        </pc:sldLayoutChg>
        <pc:sldLayoutChg chg="addSp delSp modSp mod">
          <pc:chgData name="Calogera McCormick" userId="e0a4c6cb4146cbe1" providerId="LiveId" clId="{713AE7ED-0655-4057-A6C2-FB3F86893D8F}" dt="2023-06-11T09:47:47.242" v="5120"/>
          <pc:sldLayoutMkLst>
            <pc:docMk/>
            <pc:sldMasterMk cId="2521255718" sldId="2147483684"/>
            <pc:sldLayoutMk cId="670392337" sldId="2147483689"/>
          </pc:sldLayoutMkLst>
          <pc:spChg chg="del">
            <ac:chgData name="Calogera McCormick" userId="e0a4c6cb4146cbe1" providerId="LiveId" clId="{713AE7ED-0655-4057-A6C2-FB3F86893D8F}" dt="2023-06-11T09:47:46.585" v="5119" actId="478"/>
            <ac:spMkLst>
              <pc:docMk/>
              <pc:sldMasterMk cId="2521255718" sldId="2147483684"/>
              <pc:sldLayoutMk cId="670392337" sldId="2147483689"/>
              <ac:spMk id="7" creationId="{DDCDCD5B-3F26-4AFA-8BD4-E5D8DD2AF494}"/>
            </ac:spMkLst>
          </pc:spChg>
          <pc:spChg chg="del">
            <ac:chgData name="Calogera McCormick" userId="e0a4c6cb4146cbe1" providerId="LiveId" clId="{713AE7ED-0655-4057-A6C2-FB3F86893D8F}" dt="2023-06-11T09:47:46.585" v="5119" actId="478"/>
            <ac:spMkLst>
              <pc:docMk/>
              <pc:sldMasterMk cId="2521255718" sldId="2147483684"/>
              <pc:sldLayoutMk cId="670392337" sldId="2147483689"/>
              <ac:spMk id="8" creationId="{3D10D1EE-83A0-4FB5-9B25-8A73DE891A87}"/>
            </ac:spMkLst>
          </pc:spChg>
          <pc:spChg chg="del">
            <ac:chgData name="Calogera McCormick" userId="e0a4c6cb4146cbe1" providerId="LiveId" clId="{713AE7ED-0655-4057-A6C2-FB3F86893D8F}" dt="2023-06-11T09:47:46.585" v="5119" actId="478"/>
            <ac:spMkLst>
              <pc:docMk/>
              <pc:sldMasterMk cId="2521255718" sldId="2147483684"/>
              <pc:sldLayoutMk cId="670392337" sldId="2147483689"/>
              <ac:spMk id="9" creationId="{03031C35-2E5B-491D-85ED-DB42A4FE1623}"/>
            </ac:spMkLst>
          </pc:spChg>
          <pc:spChg chg="add mod">
            <ac:chgData name="Calogera McCormick" userId="e0a4c6cb4146cbe1" providerId="LiveId" clId="{713AE7ED-0655-4057-A6C2-FB3F86893D8F}" dt="2023-06-11T09:47:47.242" v="5120"/>
            <ac:spMkLst>
              <pc:docMk/>
              <pc:sldMasterMk cId="2521255718" sldId="2147483684"/>
              <pc:sldLayoutMk cId="670392337" sldId="2147483689"/>
              <ac:spMk id="10" creationId="{CE6FF1F1-64D0-5F40-FB4D-FE26C00E76C7}"/>
            </ac:spMkLst>
          </pc:spChg>
          <pc:spChg chg="add mod">
            <ac:chgData name="Calogera McCormick" userId="e0a4c6cb4146cbe1" providerId="LiveId" clId="{713AE7ED-0655-4057-A6C2-FB3F86893D8F}" dt="2023-06-11T09:47:47.242" v="5120"/>
            <ac:spMkLst>
              <pc:docMk/>
              <pc:sldMasterMk cId="2521255718" sldId="2147483684"/>
              <pc:sldLayoutMk cId="670392337" sldId="2147483689"/>
              <ac:spMk id="13" creationId="{1678B084-A790-01B4-56CA-3BA532479FB3}"/>
            </ac:spMkLst>
          </pc:spChg>
          <pc:spChg chg="add mod">
            <ac:chgData name="Calogera McCormick" userId="e0a4c6cb4146cbe1" providerId="LiveId" clId="{713AE7ED-0655-4057-A6C2-FB3F86893D8F}" dt="2023-06-11T09:47:47.242" v="5120"/>
            <ac:spMkLst>
              <pc:docMk/>
              <pc:sldMasterMk cId="2521255718" sldId="2147483684"/>
              <pc:sldLayoutMk cId="670392337" sldId="2147483689"/>
              <ac:spMk id="14" creationId="{BEFFEEBE-B95E-0E08-C018-D945DF410C74}"/>
            </ac:spMkLst>
          </pc:spChg>
        </pc:sldLayoutChg>
        <pc:sldLayoutChg chg="addSp delSp modSp mod">
          <pc:chgData name="Calogera McCormick" userId="e0a4c6cb4146cbe1" providerId="LiveId" clId="{713AE7ED-0655-4057-A6C2-FB3F86893D8F}" dt="2023-06-11T09:48:24.450" v="5132"/>
          <pc:sldLayoutMkLst>
            <pc:docMk/>
            <pc:sldMasterMk cId="2521255718" sldId="2147483684"/>
            <pc:sldLayoutMk cId="3858332531" sldId="2147483691"/>
          </pc:sldLayoutMkLst>
          <pc:spChg chg="del">
            <ac:chgData name="Calogera McCormick" userId="e0a4c6cb4146cbe1" providerId="LiveId" clId="{713AE7ED-0655-4057-A6C2-FB3F86893D8F}" dt="2023-06-11T09:48:23.865" v="5131" actId="478"/>
            <ac:spMkLst>
              <pc:docMk/>
              <pc:sldMasterMk cId="2521255718" sldId="2147483684"/>
              <pc:sldLayoutMk cId="3858332531" sldId="2147483691"/>
              <ac:spMk id="2" creationId="{AB81B449-7B97-41DC-B23F-65EDCBD316A6}"/>
            </ac:spMkLst>
          </pc:spChg>
          <pc:spChg chg="del">
            <ac:chgData name="Calogera McCormick" userId="e0a4c6cb4146cbe1" providerId="LiveId" clId="{713AE7ED-0655-4057-A6C2-FB3F86893D8F}" dt="2023-06-11T09:48:23.865" v="5131" actId="478"/>
            <ac:spMkLst>
              <pc:docMk/>
              <pc:sldMasterMk cId="2521255718" sldId="2147483684"/>
              <pc:sldLayoutMk cId="3858332531" sldId="2147483691"/>
              <ac:spMk id="3" creationId="{7C6B46D5-337B-4906-8412-4EEA3884FA7E}"/>
            </ac:spMkLst>
          </pc:spChg>
          <pc:spChg chg="del">
            <ac:chgData name="Calogera McCormick" userId="e0a4c6cb4146cbe1" providerId="LiveId" clId="{713AE7ED-0655-4057-A6C2-FB3F86893D8F}" dt="2023-06-11T09:48:23.865" v="5131" actId="478"/>
            <ac:spMkLst>
              <pc:docMk/>
              <pc:sldMasterMk cId="2521255718" sldId="2147483684"/>
              <pc:sldLayoutMk cId="3858332531" sldId="2147483691"/>
              <ac:spMk id="4" creationId="{E436F230-C9A7-407A-B923-873839C8D8A0}"/>
            </ac:spMkLst>
          </pc:spChg>
          <pc:spChg chg="add mod">
            <ac:chgData name="Calogera McCormick" userId="e0a4c6cb4146cbe1" providerId="LiveId" clId="{713AE7ED-0655-4057-A6C2-FB3F86893D8F}" dt="2023-06-11T09:48:24.450" v="5132"/>
            <ac:spMkLst>
              <pc:docMk/>
              <pc:sldMasterMk cId="2521255718" sldId="2147483684"/>
              <pc:sldLayoutMk cId="3858332531" sldId="2147483691"/>
              <ac:spMk id="5" creationId="{BF0E06D3-D918-A755-15B0-14FB3E2268F7}"/>
            </ac:spMkLst>
          </pc:spChg>
          <pc:spChg chg="add mod">
            <ac:chgData name="Calogera McCormick" userId="e0a4c6cb4146cbe1" providerId="LiveId" clId="{713AE7ED-0655-4057-A6C2-FB3F86893D8F}" dt="2023-06-11T09:48:24.450" v="5132"/>
            <ac:spMkLst>
              <pc:docMk/>
              <pc:sldMasterMk cId="2521255718" sldId="2147483684"/>
              <pc:sldLayoutMk cId="3858332531" sldId="2147483691"/>
              <ac:spMk id="6" creationId="{A39B38E2-9F83-BBC9-1801-A488F199EC05}"/>
            </ac:spMkLst>
          </pc:spChg>
          <pc:spChg chg="add mod">
            <ac:chgData name="Calogera McCormick" userId="e0a4c6cb4146cbe1" providerId="LiveId" clId="{713AE7ED-0655-4057-A6C2-FB3F86893D8F}" dt="2023-06-11T09:48:24.450" v="5132"/>
            <ac:spMkLst>
              <pc:docMk/>
              <pc:sldMasterMk cId="2521255718" sldId="2147483684"/>
              <pc:sldLayoutMk cId="3858332531" sldId="2147483691"/>
              <ac:spMk id="7" creationId="{423CE83F-CC84-D028-F0B1-DED11350F34E}"/>
            </ac:spMkLst>
          </pc:spChg>
        </pc:sldLayoutChg>
        <pc:sldLayoutChg chg="addSp delSp modSp mod">
          <pc:chgData name="Calogera McCormick" userId="e0a4c6cb4146cbe1" providerId="LiveId" clId="{713AE7ED-0655-4057-A6C2-FB3F86893D8F}" dt="2023-06-11T09:48:29.593" v="5134"/>
          <pc:sldLayoutMkLst>
            <pc:docMk/>
            <pc:sldMasterMk cId="2521255718" sldId="2147483684"/>
            <pc:sldLayoutMk cId="983562843" sldId="2147483692"/>
          </pc:sldLayoutMkLst>
          <pc:spChg chg="del">
            <ac:chgData name="Calogera McCormick" userId="e0a4c6cb4146cbe1" providerId="LiveId" clId="{713AE7ED-0655-4057-A6C2-FB3F86893D8F}" dt="2023-06-11T09:48:28.905" v="5133" actId="478"/>
            <ac:spMkLst>
              <pc:docMk/>
              <pc:sldMasterMk cId="2521255718" sldId="2147483684"/>
              <pc:sldLayoutMk cId="983562843" sldId="2147483692"/>
              <ac:spMk id="5" creationId="{EBD47AB1-6EB5-4E2C-B4A7-42DC643E9FF9}"/>
            </ac:spMkLst>
          </pc:spChg>
          <pc:spChg chg="del">
            <ac:chgData name="Calogera McCormick" userId="e0a4c6cb4146cbe1" providerId="LiveId" clId="{713AE7ED-0655-4057-A6C2-FB3F86893D8F}" dt="2023-06-11T09:48:28.905" v="5133" actId="478"/>
            <ac:spMkLst>
              <pc:docMk/>
              <pc:sldMasterMk cId="2521255718" sldId="2147483684"/>
              <pc:sldLayoutMk cId="983562843" sldId="2147483692"/>
              <ac:spMk id="6" creationId="{5BA9D15F-B6ED-46E1-9840-0B625880EE4B}"/>
            </ac:spMkLst>
          </pc:spChg>
          <pc:spChg chg="del">
            <ac:chgData name="Calogera McCormick" userId="e0a4c6cb4146cbe1" providerId="LiveId" clId="{713AE7ED-0655-4057-A6C2-FB3F86893D8F}" dt="2023-06-11T09:48:28.905" v="5133" actId="478"/>
            <ac:spMkLst>
              <pc:docMk/>
              <pc:sldMasterMk cId="2521255718" sldId="2147483684"/>
              <pc:sldLayoutMk cId="983562843" sldId="2147483692"/>
              <ac:spMk id="7" creationId="{CDAEB023-7A5E-4087-B75E-A38A80EE5D01}"/>
            </ac:spMkLst>
          </pc:spChg>
          <pc:spChg chg="add mod">
            <ac:chgData name="Calogera McCormick" userId="e0a4c6cb4146cbe1" providerId="LiveId" clId="{713AE7ED-0655-4057-A6C2-FB3F86893D8F}" dt="2023-06-11T09:48:29.593" v="5134"/>
            <ac:spMkLst>
              <pc:docMk/>
              <pc:sldMasterMk cId="2521255718" sldId="2147483684"/>
              <pc:sldLayoutMk cId="983562843" sldId="2147483692"/>
              <ac:spMk id="9" creationId="{A082CB49-303C-BB57-3E92-9AF8E2C8C143}"/>
            </ac:spMkLst>
          </pc:spChg>
          <pc:spChg chg="add mod">
            <ac:chgData name="Calogera McCormick" userId="e0a4c6cb4146cbe1" providerId="LiveId" clId="{713AE7ED-0655-4057-A6C2-FB3F86893D8F}" dt="2023-06-11T09:48:29.593" v="5134"/>
            <ac:spMkLst>
              <pc:docMk/>
              <pc:sldMasterMk cId="2521255718" sldId="2147483684"/>
              <pc:sldLayoutMk cId="983562843" sldId="2147483692"/>
              <ac:spMk id="10" creationId="{1B78338C-4CC6-06CC-35CD-445E5C5DABD0}"/>
            </ac:spMkLst>
          </pc:spChg>
          <pc:spChg chg="add mod">
            <ac:chgData name="Calogera McCormick" userId="e0a4c6cb4146cbe1" providerId="LiveId" clId="{713AE7ED-0655-4057-A6C2-FB3F86893D8F}" dt="2023-06-11T09:48:29.593" v="5134"/>
            <ac:spMkLst>
              <pc:docMk/>
              <pc:sldMasterMk cId="2521255718" sldId="2147483684"/>
              <pc:sldLayoutMk cId="983562843" sldId="2147483692"/>
              <ac:spMk id="13" creationId="{59161F07-4A41-F74F-FE73-49775AB5BB70}"/>
            </ac:spMkLst>
          </pc:spChg>
        </pc:sldLayoutChg>
        <pc:sldLayoutChg chg="addSp delSp modSp mod">
          <pc:chgData name="Calogera McCormick" userId="e0a4c6cb4146cbe1" providerId="LiveId" clId="{713AE7ED-0655-4057-A6C2-FB3F86893D8F}" dt="2023-06-11T09:48:04.596" v="5126"/>
          <pc:sldLayoutMkLst>
            <pc:docMk/>
            <pc:sldMasterMk cId="2521255718" sldId="2147483684"/>
            <pc:sldLayoutMk cId="727319112" sldId="2147483693"/>
          </pc:sldLayoutMkLst>
          <pc:spChg chg="add mod">
            <ac:chgData name="Calogera McCormick" userId="e0a4c6cb4146cbe1" providerId="LiveId" clId="{713AE7ED-0655-4057-A6C2-FB3F86893D8F}" dt="2023-06-11T09:48:04.596" v="5126"/>
            <ac:spMkLst>
              <pc:docMk/>
              <pc:sldMasterMk cId="2521255718" sldId="2147483684"/>
              <pc:sldLayoutMk cId="727319112" sldId="2147483693"/>
              <ac:spMk id="2" creationId="{556A75D7-B82B-33F7-179D-B5E3D211312C}"/>
            </ac:spMkLst>
          </pc:spChg>
          <pc:spChg chg="add mod">
            <ac:chgData name="Calogera McCormick" userId="e0a4c6cb4146cbe1" providerId="LiveId" clId="{713AE7ED-0655-4057-A6C2-FB3F86893D8F}" dt="2023-06-11T09:48:04.596" v="5126"/>
            <ac:spMkLst>
              <pc:docMk/>
              <pc:sldMasterMk cId="2521255718" sldId="2147483684"/>
              <pc:sldLayoutMk cId="727319112" sldId="2147483693"/>
              <ac:spMk id="3" creationId="{EA83983A-BF12-B528-256D-85CD9E68247D}"/>
            </ac:spMkLst>
          </pc:spChg>
          <pc:spChg chg="add mod">
            <ac:chgData name="Calogera McCormick" userId="e0a4c6cb4146cbe1" providerId="LiveId" clId="{713AE7ED-0655-4057-A6C2-FB3F86893D8F}" dt="2023-06-11T09:48:04.596" v="5126"/>
            <ac:spMkLst>
              <pc:docMk/>
              <pc:sldMasterMk cId="2521255718" sldId="2147483684"/>
              <pc:sldLayoutMk cId="727319112" sldId="2147483693"/>
              <ac:spMk id="4" creationId="{16C4E8E7-AB7B-B3C2-6D86-C5EE52AEC57D}"/>
            </ac:spMkLst>
          </pc:spChg>
          <pc:spChg chg="del">
            <ac:chgData name="Calogera McCormick" userId="e0a4c6cb4146cbe1" providerId="LiveId" clId="{713AE7ED-0655-4057-A6C2-FB3F86893D8F}" dt="2023-06-11T09:48:03.930" v="5125" actId="478"/>
            <ac:spMkLst>
              <pc:docMk/>
              <pc:sldMasterMk cId="2521255718" sldId="2147483684"/>
              <pc:sldLayoutMk cId="727319112" sldId="2147483693"/>
              <ac:spMk id="5" creationId="{E57D2D6F-49E8-4217-A908-2D9E43583589}"/>
            </ac:spMkLst>
          </pc:spChg>
          <pc:spChg chg="del">
            <ac:chgData name="Calogera McCormick" userId="e0a4c6cb4146cbe1" providerId="LiveId" clId="{713AE7ED-0655-4057-A6C2-FB3F86893D8F}" dt="2023-06-11T09:48:03.930" v="5125" actId="478"/>
            <ac:spMkLst>
              <pc:docMk/>
              <pc:sldMasterMk cId="2521255718" sldId="2147483684"/>
              <pc:sldLayoutMk cId="727319112" sldId="2147483693"/>
              <ac:spMk id="6" creationId="{591C4440-6B8D-4A24-A807-8B1302A3DFAF}"/>
            </ac:spMkLst>
          </pc:spChg>
          <pc:spChg chg="del">
            <ac:chgData name="Calogera McCormick" userId="e0a4c6cb4146cbe1" providerId="LiveId" clId="{713AE7ED-0655-4057-A6C2-FB3F86893D8F}" dt="2023-06-11T09:48:03.930" v="5125" actId="478"/>
            <ac:spMkLst>
              <pc:docMk/>
              <pc:sldMasterMk cId="2521255718" sldId="2147483684"/>
              <pc:sldLayoutMk cId="727319112" sldId="2147483693"/>
              <ac:spMk id="7" creationId="{76CFE189-E20B-4108-B290-244424336512}"/>
            </ac:spMkLst>
          </pc:spChg>
        </pc:sldLayoutChg>
        <pc:sldLayoutChg chg="addSp delSp modSp mod">
          <pc:chgData name="Calogera McCormick" userId="e0a4c6cb4146cbe1" providerId="LiveId" clId="{713AE7ED-0655-4057-A6C2-FB3F86893D8F}" dt="2023-06-11T09:47:23.890" v="5116"/>
          <pc:sldLayoutMkLst>
            <pc:docMk/>
            <pc:sldMasterMk cId="2521255718" sldId="2147483684"/>
            <pc:sldLayoutMk cId="3063087162" sldId="2147483696"/>
          </pc:sldLayoutMkLst>
          <pc:spChg chg="del">
            <ac:chgData name="Calogera McCormick" userId="e0a4c6cb4146cbe1" providerId="LiveId" clId="{713AE7ED-0655-4057-A6C2-FB3F86893D8F}" dt="2023-06-11T09:47:23.123" v="5115" actId="478"/>
            <ac:spMkLst>
              <pc:docMk/>
              <pc:sldMasterMk cId="2521255718" sldId="2147483684"/>
              <pc:sldLayoutMk cId="3063087162" sldId="2147483696"/>
              <ac:spMk id="2" creationId="{AB81B449-7B97-41DC-B23F-65EDCBD316A6}"/>
            </ac:spMkLst>
          </pc:spChg>
          <pc:spChg chg="del">
            <ac:chgData name="Calogera McCormick" userId="e0a4c6cb4146cbe1" providerId="LiveId" clId="{713AE7ED-0655-4057-A6C2-FB3F86893D8F}" dt="2023-06-11T09:47:23.123" v="5115" actId="478"/>
            <ac:spMkLst>
              <pc:docMk/>
              <pc:sldMasterMk cId="2521255718" sldId="2147483684"/>
              <pc:sldLayoutMk cId="3063087162" sldId="2147483696"/>
              <ac:spMk id="3" creationId="{7C6B46D5-337B-4906-8412-4EEA3884FA7E}"/>
            </ac:spMkLst>
          </pc:spChg>
          <pc:spChg chg="del">
            <ac:chgData name="Calogera McCormick" userId="e0a4c6cb4146cbe1" providerId="LiveId" clId="{713AE7ED-0655-4057-A6C2-FB3F86893D8F}" dt="2023-06-11T09:47:23.123" v="5115" actId="478"/>
            <ac:spMkLst>
              <pc:docMk/>
              <pc:sldMasterMk cId="2521255718" sldId="2147483684"/>
              <pc:sldLayoutMk cId="3063087162" sldId="2147483696"/>
              <ac:spMk id="4" creationId="{E436F230-C9A7-407A-B923-873839C8D8A0}"/>
            </ac:spMkLst>
          </pc:spChg>
          <pc:spChg chg="add mod">
            <ac:chgData name="Calogera McCormick" userId="e0a4c6cb4146cbe1" providerId="LiveId" clId="{713AE7ED-0655-4057-A6C2-FB3F86893D8F}" dt="2023-06-11T09:47:23.890" v="5116"/>
            <ac:spMkLst>
              <pc:docMk/>
              <pc:sldMasterMk cId="2521255718" sldId="2147483684"/>
              <pc:sldLayoutMk cId="3063087162" sldId="2147483696"/>
              <ac:spMk id="6" creationId="{E209EB5A-D34A-1DF5-23E9-BC6C78805F57}"/>
            </ac:spMkLst>
          </pc:spChg>
          <pc:spChg chg="add mod">
            <ac:chgData name="Calogera McCormick" userId="e0a4c6cb4146cbe1" providerId="LiveId" clId="{713AE7ED-0655-4057-A6C2-FB3F86893D8F}" dt="2023-06-11T09:47:23.890" v="5116"/>
            <ac:spMkLst>
              <pc:docMk/>
              <pc:sldMasterMk cId="2521255718" sldId="2147483684"/>
              <pc:sldLayoutMk cId="3063087162" sldId="2147483696"/>
              <ac:spMk id="7" creationId="{9680B0E8-F987-3D40-07CE-FCAFB5E8143E}"/>
            </ac:spMkLst>
          </pc:spChg>
          <pc:spChg chg="add mod">
            <ac:chgData name="Calogera McCormick" userId="e0a4c6cb4146cbe1" providerId="LiveId" clId="{713AE7ED-0655-4057-A6C2-FB3F86893D8F}" dt="2023-06-11T09:47:23.890" v="5116"/>
            <ac:spMkLst>
              <pc:docMk/>
              <pc:sldMasterMk cId="2521255718" sldId="2147483684"/>
              <pc:sldLayoutMk cId="3063087162" sldId="2147483696"/>
              <ac:spMk id="13" creationId="{0B3F4299-3221-A0B8-0C1E-5620DBFA28C9}"/>
            </ac:spMkLst>
          </pc:spChg>
        </pc:sldLayoutChg>
        <pc:sldLayoutChg chg="addSp delSp modSp mod">
          <pc:chgData name="Calogera McCormick" userId="e0a4c6cb4146cbe1" providerId="LiveId" clId="{713AE7ED-0655-4057-A6C2-FB3F86893D8F}" dt="2023-06-11T09:47:53.037" v="5122"/>
          <pc:sldLayoutMkLst>
            <pc:docMk/>
            <pc:sldMasterMk cId="2521255718" sldId="2147483684"/>
            <pc:sldLayoutMk cId="22852078" sldId="2147483697"/>
          </pc:sldLayoutMkLst>
          <pc:spChg chg="add mod">
            <ac:chgData name="Calogera McCormick" userId="e0a4c6cb4146cbe1" providerId="LiveId" clId="{713AE7ED-0655-4057-A6C2-FB3F86893D8F}" dt="2023-06-11T09:47:53.037" v="5122"/>
            <ac:spMkLst>
              <pc:docMk/>
              <pc:sldMasterMk cId="2521255718" sldId="2147483684"/>
              <pc:sldLayoutMk cId="22852078" sldId="2147483697"/>
              <ac:spMk id="2" creationId="{7D8EF2AB-B5B3-4B49-B329-8CFC801666A5}"/>
            </ac:spMkLst>
          </pc:spChg>
          <pc:spChg chg="add mod">
            <ac:chgData name="Calogera McCormick" userId="e0a4c6cb4146cbe1" providerId="LiveId" clId="{713AE7ED-0655-4057-A6C2-FB3F86893D8F}" dt="2023-06-11T09:47:53.037" v="5122"/>
            <ac:spMkLst>
              <pc:docMk/>
              <pc:sldMasterMk cId="2521255718" sldId="2147483684"/>
              <pc:sldLayoutMk cId="22852078" sldId="2147483697"/>
              <ac:spMk id="3" creationId="{E11E84FB-5573-DBC1-8D5A-0CD064C805DA}"/>
            </ac:spMkLst>
          </pc:spChg>
          <pc:spChg chg="del">
            <ac:chgData name="Calogera McCormick" userId="e0a4c6cb4146cbe1" providerId="LiveId" clId="{713AE7ED-0655-4057-A6C2-FB3F86893D8F}" dt="2023-06-11T09:47:52.444" v="5121" actId="478"/>
            <ac:spMkLst>
              <pc:docMk/>
              <pc:sldMasterMk cId="2521255718" sldId="2147483684"/>
              <pc:sldLayoutMk cId="22852078" sldId="2147483697"/>
              <ac:spMk id="4" creationId="{8B1BC074-1090-47AF-BDE8-3859BF574BA6}"/>
            </ac:spMkLst>
          </pc:spChg>
          <pc:spChg chg="del">
            <ac:chgData name="Calogera McCormick" userId="e0a4c6cb4146cbe1" providerId="LiveId" clId="{713AE7ED-0655-4057-A6C2-FB3F86893D8F}" dt="2023-06-11T09:47:52.444" v="5121" actId="478"/>
            <ac:spMkLst>
              <pc:docMk/>
              <pc:sldMasterMk cId="2521255718" sldId="2147483684"/>
              <pc:sldLayoutMk cId="22852078" sldId="2147483697"/>
              <ac:spMk id="5" creationId="{F1D6522F-D41A-4734-8BD1-BD6E5A37D04C}"/>
            </ac:spMkLst>
          </pc:spChg>
          <pc:spChg chg="del">
            <ac:chgData name="Calogera McCormick" userId="e0a4c6cb4146cbe1" providerId="LiveId" clId="{713AE7ED-0655-4057-A6C2-FB3F86893D8F}" dt="2023-06-11T09:47:52.444" v="5121" actId="478"/>
            <ac:spMkLst>
              <pc:docMk/>
              <pc:sldMasterMk cId="2521255718" sldId="2147483684"/>
              <pc:sldLayoutMk cId="22852078" sldId="2147483697"/>
              <ac:spMk id="6" creationId="{D74D4206-406C-42A3-BBD4-44C043180931}"/>
            </ac:spMkLst>
          </pc:spChg>
          <pc:spChg chg="add mod">
            <ac:chgData name="Calogera McCormick" userId="e0a4c6cb4146cbe1" providerId="LiveId" clId="{713AE7ED-0655-4057-A6C2-FB3F86893D8F}" dt="2023-06-11T09:47:53.037" v="5122"/>
            <ac:spMkLst>
              <pc:docMk/>
              <pc:sldMasterMk cId="2521255718" sldId="2147483684"/>
              <pc:sldLayoutMk cId="22852078" sldId="2147483697"/>
              <ac:spMk id="7" creationId="{A890E6CC-433D-923B-F033-601F97F83865}"/>
            </ac:spMkLst>
          </pc:spChg>
        </pc:sldLayoutChg>
        <pc:sldLayoutChg chg="addSp delSp modSp mod">
          <pc:chgData name="Calogera McCormick" userId="e0a4c6cb4146cbe1" providerId="LiveId" clId="{713AE7ED-0655-4057-A6C2-FB3F86893D8F}" dt="2023-06-11T09:45:16.486" v="5053" actId="108"/>
          <pc:sldLayoutMkLst>
            <pc:docMk/>
            <pc:sldMasterMk cId="2521255718" sldId="2147483684"/>
            <pc:sldLayoutMk cId="4284120214" sldId="2147483700"/>
          </pc:sldLayoutMkLst>
          <pc:spChg chg="mod">
            <ac:chgData name="Calogera McCormick" userId="e0a4c6cb4146cbe1" providerId="LiveId" clId="{713AE7ED-0655-4057-A6C2-FB3F86893D8F}" dt="2023-06-11T09:44:24.434" v="5051" actId="20577"/>
            <ac:spMkLst>
              <pc:docMk/>
              <pc:sldMasterMk cId="2521255718" sldId="2147483684"/>
              <pc:sldLayoutMk cId="4284120214" sldId="2147483700"/>
              <ac:spMk id="2" creationId="{AB81B449-7B97-41DC-B23F-65EDCBD316A6}"/>
            </ac:spMkLst>
          </pc:spChg>
          <pc:spChg chg="mod">
            <ac:chgData name="Calogera McCormick" userId="e0a4c6cb4146cbe1" providerId="LiveId" clId="{713AE7ED-0655-4057-A6C2-FB3F86893D8F}" dt="2023-06-11T09:45:16.486" v="5053" actId="108"/>
            <ac:spMkLst>
              <pc:docMk/>
              <pc:sldMasterMk cId="2521255718" sldId="2147483684"/>
              <pc:sldLayoutMk cId="4284120214" sldId="2147483700"/>
              <ac:spMk id="3" creationId="{7C6B46D5-337B-4906-8412-4EEA3884FA7E}"/>
            </ac:spMkLst>
          </pc:spChg>
          <pc:spChg chg="add del mod">
            <ac:chgData name="Calogera McCormick" userId="e0a4c6cb4146cbe1" providerId="LiveId" clId="{713AE7ED-0655-4057-A6C2-FB3F86893D8F}" dt="2023-06-11T09:43:32.667" v="5018"/>
            <ac:spMkLst>
              <pc:docMk/>
              <pc:sldMasterMk cId="2521255718" sldId="2147483684"/>
              <pc:sldLayoutMk cId="4284120214" sldId="2147483700"/>
              <ac:spMk id="8" creationId="{5D317083-E603-2CE3-50E3-362554552F72}"/>
            </ac:spMkLst>
          </pc:spChg>
          <pc:spChg chg="add del mod">
            <ac:chgData name="Calogera McCormick" userId="e0a4c6cb4146cbe1" providerId="LiveId" clId="{713AE7ED-0655-4057-A6C2-FB3F86893D8F}" dt="2023-06-11T09:43:32.667" v="5018"/>
            <ac:spMkLst>
              <pc:docMk/>
              <pc:sldMasterMk cId="2521255718" sldId="2147483684"/>
              <pc:sldLayoutMk cId="4284120214" sldId="2147483700"/>
              <ac:spMk id="9" creationId="{5AB573F3-BD98-86BC-85D2-7690A62B2069}"/>
            </ac:spMkLst>
          </pc:spChg>
          <pc:spChg chg="add del mod">
            <ac:chgData name="Calogera McCormick" userId="e0a4c6cb4146cbe1" providerId="LiveId" clId="{713AE7ED-0655-4057-A6C2-FB3F86893D8F}" dt="2023-06-11T09:44:10.671" v="5045"/>
            <ac:spMkLst>
              <pc:docMk/>
              <pc:sldMasterMk cId="2521255718" sldId="2147483684"/>
              <pc:sldLayoutMk cId="4284120214" sldId="2147483700"/>
              <ac:spMk id="13" creationId="{EEC2A548-BC89-9EE5-0B7E-D4D0D568B4D5}"/>
            </ac:spMkLst>
          </pc:spChg>
          <pc:spChg chg="add del mod">
            <ac:chgData name="Calogera McCormick" userId="e0a4c6cb4146cbe1" providerId="LiveId" clId="{713AE7ED-0655-4057-A6C2-FB3F86893D8F}" dt="2023-06-11T09:44:10.672" v="5047"/>
            <ac:spMkLst>
              <pc:docMk/>
              <pc:sldMasterMk cId="2521255718" sldId="2147483684"/>
              <pc:sldLayoutMk cId="4284120214" sldId="2147483700"/>
              <ac:spMk id="14" creationId="{1FF36648-E9A4-54AA-C24F-7BC1181FBBB1}"/>
            </ac:spMkLst>
          </pc:spChg>
        </pc:sldLayoutChg>
        <pc:sldLayoutChg chg="addSp delSp modSp mod">
          <pc:chgData name="Calogera McCormick" userId="e0a4c6cb4146cbe1" providerId="LiveId" clId="{713AE7ED-0655-4057-A6C2-FB3F86893D8F}" dt="2023-06-11T09:47:30.106" v="5118"/>
          <pc:sldLayoutMkLst>
            <pc:docMk/>
            <pc:sldMasterMk cId="2521255718" sldId="2147483684"/>
            <pc:sldLayoutMk cId="3715776986" sldId="2147483707"/>
          </pc:sldLayoutMkLst>
          <pc:spChg chg="add mod">
            <ac:chgData name="Calogera McCormick" userId="e0a4c6cb4146cbe1" providerId="LiveId" clId="{713AE7ED-0655-4057-A6C2-FB3F86893D8F}" dt="2023-06-11T09:47:30.106" v="5118"/>
            <ac:spMkLst>
              <pc:docMk/>
              <pc:sldMasterMk cId="2521255718" sldId="2147483684"/>
              <pc:sldLayoutMk cId="3715776986" sldId="2147483707"/>
              <ac:spMk id="2" creationId="{429DEC44-F5F7-9F6D-7E1E-065594E1D68D}"/>
            </ac:spMkLst>
          </pc:spChg>
          <pc:spChg chg="add mod">
            <ac:chgData name="Calogera McCormick" userId="e0a4c6cb4146cbe1" providerId="LiveId" clId="{713AE7ED-0655-4057-A6C2-FB3F86893D8F}" dt="2023-06-11T09:47:30.106" v="5118"/>
            <ac:spMkLst>
              <pc:docMk/>
              <pc:sldMasterMk cId="2521255718" sldId="2147483684"/>
              <pc:sldLayoutMk cId="3715776986" sldId="2147483707"/>
              <ac:spMk id="3" creationId="{F41C1578-A0DA-8DC8-C3B4-DE6C0784B453}"/>
            </ac:spMkLst>
          </pc:spChg>
          <pc:spChg chg="del">
            <ac:chgData name="Calogera McCormick" userId="e0a4c6cb4146cbe1" providerId="LiveId" clId="{713AE7ED-0655-4057-A6C2-FB3F86893D8F}" dt="2023-06-11T09:47:29.360" v="5117" actId="478"/>
            <ac:spMkLst>
              <pc:docMk/>
              <pc:sldMasterMk cId="2521255718" sldId="2147483684"/>
              <pc:sldLayoutMk cId="3715776986" sldId="2147483707"/>
              <ac:spMk id="4" creationId="{D8661572-1A59-4E3B-BA65-3329E9468C69}"/>
            </ac:spMkLst>
          </pc:spChg>
          <pc:spChg chg="del">
            <ac:chgData name="Calogera McCormick" userId="e0a4c6cb4146cbe1" providerId="LiveId" clId="{713AE7ED-0655-4057-A6C2-FB3F86893D8F}" dt="2023-06-11T09:47:29.360" v="5117" actId="478"/>
            <ac:spMkLst>
              <pc:docMk/>
              <pc:sldMasterMk cId="2521255718" sldId="2147483684"/>
              <pc:sldLayoutMk cId="3715776986" sldId="2147483707"/>
              <ac:spMk id="5" creationId="{AFEF84F1-99FE-4F0B-9E76-F581C2C1B6D9}"/>
            </ac:spMkLst>
          </pc:spChg>
          <pc:spChg chg="del">
            <ac:chgData name="Calogera McCormick" userId="e0a4c6cb4146cbe1" providerId="LiveId" clId="{713AE7ED-0655-4057-A6C2-FB3F86893D8F}" dt="2023-06-11T09:47:29.360" v="5117" actId="478"/>
            <ac:spMkLst>
              <pc:docMk/>
              <pc:sldMasterMk cId="2521255718" sldId="2147483684"/>
              <pc:sldLayoutMk cId="3715776986" sldId="2147483707"/>
              <ac:spMk id="6" creationId="{97B2D769-16B1-43C4-BF14-3175533511ED}"/>
            </ac:spMkLst>
          </pc:spChg>
          <pc:spChg chg="add mod">
            <ac:chgData name="Calogera McCormick" userId="e0a4c6cb4146cbe1" providerId="LiveId" clId="{713AE7ED-0655-4057-A6C2-FB3F86893D8F}" dt="2023-06-11T09:47:30.106" v="5118"/>
            <ac:spMkLst>
              <pc:docMk/>
              <pc:sldMasterMk cId="2521255718" sldId="2147483684"/>
              <pc:sldLayoutMk cId="3715776986" sldId="2147483707"/>
              <ac:spMk id="7" creationId="{DF721305-F67D-01E8-0C11-FC3945E13015}"/>
            </ac:spMkLst>
          </pc:spChg>
        </pc:sldLayoutChg>
        <pc:sldLayoutChg chg="addSp delSp modSp mod">
          <pc:chgData name="Calogera McCormick" userId="e0a4c6cb4146cbe1" providerId="LiveId" clId="{713AE7ED-0655-4057-A6C2-FB3F86893D8F}" dt="2023-06-11T09:47:58.380" v="5124"/>
          <pc:sldLayoutMkLst>
            <pc:docMk/>
            <pc:sldMasterMk cId="2521255718" sldId="2147483684"/>
            <pc:sldLayoutMk cId="1425477023" sldId="2147483731"/>
          </pc:sldLayoutMkLst>
          <pc:spChg chg="del">
            <ac:chgData name="Calogera McCormick" userId="e0a4c6cb4146cbe1" providerId="LiveId" clId="{713AE7ED-0655-4057-A6C2-FB3F86893D8F}" dt="2023-06-11T09:47:57.715" v="5123" actId="478"/>
            <ac:spMkLst>
              <pc:docMk/>
              <pc:sldMasterMk cId="2521255718" sldId="2147483684"/>
              <pc:sldLayoutMk cId="1425477023" sldId="2147483731"/>
              <ac:spMk id="2" creationId="{AB81B449-7B97-41DC-B23F-65EDCBD316A6}"/>
            </ac:spMkLst>
          </pc:spChg>
          <pc:spChg chg="del">
            <ac:chgData name="Calogera McCormick" userId="e0a4c6cb4146cbe1" providerId="LiveId" clId="{713AE7ED-0655-4057-A6C2-FB3F86893D8F}" dt="2023-06-11T09:47:57.715" v="5123" actId="478"/>
            <ac:spMkLst>
              <pc:docMk/>
              <pc:sldMasterMk cId="2521255718" sldId="2147483684"/>
              <pc:sldLayoutMk cId="1425477023" sldId="2147483731"/>
              <ac:spMk id="3" creationId="{7C6B46D5-337B-4906-8412-4EEA3884FA7E}"/>
            </ac:spMkLst>
          </pc:spChg>
          <pc:spChg chg="del">
            <ac:chgData name="Calogera McCormick" userId="e0a4c6cb4146cbe1" providerId="LiveId" clId="{713AE7ED-0655-4057-A6C2-FB3F86893D8F}" dt="2023-06-11T09:47:57.715" v="5123" actId="478"/>
            <ac:spMkLst>
              <pc:docMk/>
              <pc:sldMasterMk cId="2521255718" sldId="2147483684"/>
              <pc:sldLayoutMk cId="1425477023" sldId="2147483731"/>
              <ac:spMk id="4" creationId="{E436F230-C9A7-407A-B923-873839C8D8A0}"/>
            </ac:spMkLst>
          </pc:spChg>
          <pc:spChg chg="add mod">
            <ac:chgData name="Calogera McCormick" userId="e0a4c6cb4146cbe1" providerId="LiveId" clId="{713AE7ED-0655-4057-A6C2-FB3F86893D8F}" dt="2023-06-11T09:47:58.380" v="5124"/>
            <ac:spMkLst>
              <pc:docMk/>
              <pc:sldMasterMk cId="2521255718" sldId="2147483684"/>
              <pc:sldLayoutMk cId="1425477023" sldId="2147483731"/>
              <ac:spMk id="6" creationId="{EF6DE456-39B9-88A3-897B-BF11132EEEBA}"/>
            </ac:spMkLst>
          </pc:spChg>
          <pc:spChg chg="add mod">
            <ac:chgData name="Calogera McCormick" userId="e0a4c6cb4146cbe1" providerId="LiveId" clId="{713AE7ED-0655-4057-A6C2-FB3F86893D8F}" dt="2023-06-11T09:47:58.380" v="5124"/>
            <ac:spMkLst>
              <pc:docMk/>
              <pc:sldMasterMk cId="2521255718" sldId="2147483684"/>
              <pc:sldLayoutMk cId="1425477023" sldId="2147483731"/>
              <ac:spMk id="9" creationId="{428F4531-7AA7-CA52-758B-F6285A9C8D1D}"/>
            </ac:spMkLst>
          </pc:spChg>
          <pc:spChg chg="add mod">
            <ac:chgData name="Calogera McCormick" userId="e0a4c6cb4146cbe1" providerId="LiveId" clId="{713AE7ED-0655-4057-A6C2-FB3F86893D8F}" dt="2023-06-11T09:47:58.380" v="5124"/>
            <ac:spMkLst>
              <pc:docMk/>
              <pc:sldMasterMk cId="2521255718" sldId="2147483684"/>
              <pc:sldLayoutMk cId="1425477023" sldId="2147483731"/>
              <ac:spMk id="11" creationId="{6F014528-6DA0-5CC7-65AF-ABF726A1F75B}"/>
            </ac:spMkLst>
          </pc:spChg>
        </pc:sldLayoutChg>
        <pc:sldLayoutChg chg="addSp delSp modSp mod">
          <pc:chgData name="Calogera McCormick" userId="e0a4c6cb4146cbe1" providerId="LiveId" clId="{713AE7ED-0655-4057-A6C2-FB3F86893D8F}" dt="2023-06-11T09:45:43.532" v="5055"/>
          <pc:sldLayoutMkLst>
            <pc:docMk/>
            <pc:sldMasterMk cId="2521255718" sldId="2147483684"/>
            <pc:sldLayoutMk cId="2570260729" sldId="2147483733"/>
          </pc:sldLayoutMkLst>
          <pc:spChg chg="del">
            <ac:chgData name="Calogera McCormick" userId="e0a4c6cb4146cbe1" providerId="LiveId" clId="{713AE7ED-0655-4057-A6C2-FB3F86893D8F}" dt="2023-06-11T09:45:42.695" v="5054" actId="478"/>
            <ac:spMkLst>
              <pc:docMk/>
              <pc:sldMasterMk cId="2521255718" sldId="2147483684"/>
              <pc:sldLayoutMk cId="2570260729" sldId="2147483733"/>
              <ac:spMk id="2" creationId="{AB81B449-7B97-41DC-B23F-65EDCBD316A6}"/>
            </ac:spMkLst>
          </pc:spChg>
          <pc:spChg chg="del">
            <ac:chgData name="Calogera McCormick" userId="e0a4c6cb4146cbe1" providerId="LiveId" clId="{713AE7ED-0655-4057-A6C2-FB3F86893D8F}" dt="2023-06-11T09:45:42.695" v="5054" actId="478"/>
            <ac:spMkLst>
              <pc:docMk/>
              <pc:sldMasterMk cId="2521255718" sldId="2147483684"/>
              <pc:sldLayoutMk cId="2570260729" sldId="2147483733"/>
              <ac:spMk id="3" creationId="{7C6B46D5-337B-4906-8412-4EEA3884FA7E}"/>
            </ac:spMkLst>
          </pc:spChg>
          <pc:spChg chg="del">
            <ac:chgData name="Calogera McCormick" userId="e0a4c6cb4146cbe1" providerId="LiveId" clId="{713AE7ED-0655-4057-A6C2-FB3F86893D8F}" dt="2023-06-11T09:45:42.695" v="5054" actId="478"/>
            <ac:spMkLst>
              <pc:docMk/>
              <pc:sldMasterMk cId="2521255718" sldId="2147483684"/>
              <pc:sldLayoutMk cId="2570260729" sldId="2147483733"/>
              <ac:spMk id="4" creationId="{E436F230-C9A7-407A-B923-873839C8D8A0}"/>
            </ac:spMkLst>
          </pc:spChg>
          <pc:spChg chg="add mod">
            <ac:chgData name="Calogera McCormick" userId="e0a4c6cb4146cbe1" providerId="LiveId" clId="{713AE7ED-0655-4057-A6C2-FB3F86893D8F}" dt="2023-06-11T09:45:43.532" v="5055"/>
            <ac:spMkLst>
              <pc:docMk/>
              <pc:sldMasterMk cId="2521255718" sldId="2147483684"/>
              <pc:sldLayoutMk cId="2570260729" sldId="2147483733"/>
              <ac:spMk id="5" creationId="{086FD9A6-F170-6666-AB2F-F34590F43B87}"/>
            </ac:spMkLst>
          </pc:spChg>
          <pc:spChg chg="add mod">
            <ac:chgData name="Calogera McCormick" userId="e0a4c6cb4146cbe1" providerId="LiveId" clId="{713AE7ED-0655-4057-A6C2-FB3F86893D8F}" dt="2023-06-11T09:45:43.532" v="5055"/>
            <ac:spMkLst>
              <pc:docMk/>
              <pc:sldMasterMk cId="2521255718" sldId="2147483684"/>
              <pc:sldLayoutMk cId="2570260729" sldId="2147483733"/>
              <ac:spMk id="6" creationId="{0BBC635D-37ED-E410-E843-106CEEF2FB1E}"/>
            </ac:spMkLst>
          </pc:spChg>
          <pc:spChg chg="add mod">
            <ac:chgData name="Calogera McCormick" userId="e0a4c6cb4146cbe1" providerId="LiveId" clId="{713AE7ED-0655-4057-A6C2-FB3F86893D8F}" dt="2023-06-11T09:45:43.532" v="5055"/>
            <ac:spMkLst>
              <pc:docMk/>
              <pc:sldMasterMk cId="2521255718" sldId="2147483684"/>
              <pc:sldLayoutMk cId="2570260729" sldId="2147483733"/>
              <ac:spMk id="7" creationId="{C00CEC25-5D04-6B48-67AF-AF5D0E089BC1}"/>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_rels/chartEx2.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08E-4CD0-A336-0A3AD66A7ED6}"/>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08E-4CD0-A336-0A3AD66A7ED6}"/>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08E-4CD0-A336-0A3AD66A7ED6}"/>
            </c:ext>
          </c:extLst>
        </c:ser>
        <c:dLbls>
          <c:showLegendKey val="0"/>
          <c:showVal val="0"/>
          <c:showCatName val="0"/>
          <c:showSerName val="0"/>
          <c:showPercent val="0"/>
          <c:showBubbleSize val="0"/>
        </c:dLbls>
        <c:gapWidth val="219"/>
        <c:overlap val="-27"/>
        <c:axId val="1888983103"/>
        <c:axId val="1888984063"/>
      </c:barChart>
      <c:catAx>
        <c:axId val="18889831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88984063"/>
        <c:crosses val="autoZero"/>
        <c:auto val="1"/>
        <c:lblAlgn val="ctr"/>
        <c:lblOffset val="100"/>
        <c:noMultiLvlLbl val="0"/>
      </c:catAx>
      <c:valAx>
        <c:axId val="18889840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889831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Category 1</cx:pt>
          <cx:pt idx="1">Category 2</cx:pt>
          <cx:pt idx="2">Category 3</cx:pt>
          <cx:pt idx="3">Category 4</cx:pt>
          <cx:pt idx="4">Category 5</cx:pt>
        </cx:lvl>
      </cx:strDim>
      <cx:numDim type="val">
        <cx:f>Sheet1!$B$2:$B$6</cx:f>
        <cx:lvl ptCount="5" formatCode="General">
          <cx:pt idx="0">5000</cx:pt>
          <cx:pt idx="1">4000</cx:pt>
          <cx:pt idx="2">3000</cx:pt>
          <cx:pt idx="3">1000</cx:pt>
          <cx:pt idx="4">250</cx:pt>
        </cx:lvl>
      </cx:numDim>
    </cx:data>
  </cx:chartData>
  <cx:chart>
    <cx:title pos="t" align="ctr" overlay="0"/>
    <cx:plotArea>
      <cx:plotAreaRegion>
        <cx:series layoutId="funnel" uniqueId="{A7FA1AEC-ECD0-414B-8EA1-D994EF799302}">
          <cx:tx>
            <cx:txData>
              <cx:f>Sheet1!$B$1</cx:f>
              <cx:v>Series1</cx:v>
            </cx:txData>
          </cx:tx>
          <cx:dataLabels>
            <cx:visibility seriesName="0" categoryName="0" value="1"/>
          </cx:dataLabels>
          <cx:dataId val="0"/>
        </cx:series>
      </cx:plotAreaRegion>
      <cx:axis id="0">
        <cx:catScaling gapWidth="0.0599999987"/>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Sheet1!$A$2:$C$17</cx:f>
        <cx:lvl ptCount="16">
          <cx:pt idx="0">Leaf 1</cx:pt>
          <cx:pt idx="1">Leaf 2</cx:pt>
          <cx:pt idx="2">Leaf 3</cx:pt>
          <cx:pt idx="3">Leaf 4</cx:pt>
          <cx:pt idx="4">Leaf 5</cx:pt>
          <cx:pt idx="7">Leaf 8</cx:pt>
          <cx:pt idx="9">Leaf 10</cx:pt>
          <cx:pt idx="10">Leaf 11</cx:pt>
          <cx:pt idx="11">Leaf 12</cx:pt>
          <cx:pt idx="12">Leaf 13</cx:pt>
          <cx:pt idx="13">Leaf 14</cx:pt>
          <cx:pt idx="14">Leaf 15</cx:pt>
        </cx:lvl>
        <cx:lvl ptCount="16">
          <cx:pt idx="0">Stem 1</cx:pt>
          <cx:pt idx="1">Stem 1</cx:pt>
          <cx:pt idx="2">Stem 1</cx:pt>
          <cx:pt idx="3">Stem 2</cx:pt>
          <cx:pt idx="4">Stem 2</cx:pt>
          <cx:pt idx="5">Leaf 6</cx:pt>
          <cx:pt idx="6">Leaf 7</cx:pt>
          <cx:pt idx="7">Stem 3</cx:pt>
          <cx:pt idx="8">Leaf 9</cx:pt>
          <cx:pt idx="9">Stem 4</cx:pt>
          <cx:pt idx="10">Stem 4</cx:pt>
          <cx:pt idx="11">Stem 5</cx:pt>
          <cx:pt idx="12">Stem 5</cx:pt>
          <cx:pt idx="13">Stem 6</cx:pt>
          <cx:pt idx="14">Stem 6</cx:pt>
          <cx:pt idx="15">Leaf 16</cx:pt>
        </cx:lvl>
        <cx:lvl ptCount="16">
          <cx:pt idx="0">Branch 1</cx:pt>
          <cx:pt idx="1">Branch 1</cx:pt>
          <cx:pt idx="2">Branch 1</cx:pt>
          <cx:pt idx="3">Branch 1</cx:pt>
          <cx:pt idx="4">Branch 1</cx:pt>
          <cx:pt idx="5">Branch 1</cx:pt>
          <cx:pt idx="6">Branch 1</cx:pt>
          <cx:pt idx="7">Branch 2</cx:pt>
          <cx:pt idx="8">Branch 2</cx:pt>
          <cx:pt idx="9">Branch 2</cx:pt>
          <cx:pt idx="10">Branch 2</cx:pt>
          <cx:pt idx="11">Branch 3</cx:pt>
          <cx:pt idx="12">Branch 3</cx:pt>
          <cx:pt idx="13">Branch 3</cx:pt>
          <cx:pt idx="14">Branch 3</cx:pt>
          <cx:pt idx="15">Branch 3</cx:pt>
        </cx:lvl>
      </cx:strDim>
      <cx:numDim type="size">
        <cx:f>Sheet1!$D$2:$D$17</cx:f>
        <cx:lvl ptCount="16" formatCode="General">
          <cx:pt idx="0">22</cx:pt>
          <cx:pt idx="1">12</cx:pt>
          <cx:pt idx="2">18</cx:pt>
          <cx:pt idx="3">87</cx:pt>
          <cx:pt idx="4">88</cx:pt>
          <cx:pt idx="5">17</cx:pt>
          <cx:pt idx="6">14</cx:pt>
          <cx:pt idx="7">25</cx:pt>
          <cx:pt idx="8">16</cx:pt>
          <cx:pt idx="9">24</cx:pt>
          <cx:pt idx="10">89</cx:pt>
          <cx:pt idx="11">16</cx:pt>
          <cx:pt idx="12">19</cx:pt>
          <cx:pt idx="13">86</cx:pt>
          <cx:pt idx="14">23</cx:pt>
          <cx:pt idx="15">21</cx:pt>
        </cx:lvl>
      </cx:numDim>
    </cx:data>
  </cx:chartData>
  <cx:chart>
    <cx:title pos="t" align="ctr" overlay="0"/>
    <cx:plotArea>
      <cx:plotAreaRegion>
        <cx:series layoutId="sunburst" uniqueId="{DC7CFCF9-7296-4D11-A230-6438F45DFFB2}">
          <cx:tx>
            <cx:txData>
              <cx:f>Sheet1!$D$1</cx:f>
              <cx:v>Series1</cx:v>
            </cx:txData>
          </cx:tx>
          <cx:dataLabels pos="ctr">
            <cx:visibility seriesName="0" categoryName="1" value="0"/>
          </cx:dataLabels>
          <cx:dataId val="0"/>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a:latin typeface="+mn-lt"/>
            </a:rPr>
            <a:t>Select Dataset</a:t>
          </a:r>
          <a:endParaRPr lang="en-US" sz="1800" dirty="0">
            <a:latin typeface="+mn-lt"/>
          </a:endParaRP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E4033A39-DCC4-4038-9562-AEDDBBB37A99}">
      <dgm:prSet phldrT="[Text]" custT="1"/>
      <dgm:spPr/>
      <dgm:t>
        <a:bodyPr/>
        <a:lstStyle/>
        <a:p>
          <a:r>
            <a:rPr lang="en-US" sz="1800">
              <a:latin typeface="+mn-lt"/>
            </a:rPr>
            <a:t>Data Cleaning</a:t>
          </a:r>
          <a:endParaRPr lang="en-US" sz="1800" dirty="0">
            <a:latin typeface="+mn-lt"/>
          </a:endParaRP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87BF7896-20EA-4E8F-B6F4-A34EC5C9CB50}">
      <dgm:prSet phldrT="[Text]" custT="1"/>
      <dgm:spPr/>
      <dgm:t>
        <a:bodyPr/>
        <a:lstStyle/>
        <a:p>
          <a:r>
            <a:rPr lang="en-US" sz="1800">
              <a:latin typeface="+mn-lt"/>
            </a:rPr>
            <a:t>Data Analysis</a:t>
          </a:r>
          <a:endParaRPr lang="en-US" sz="1800" dirty="0">
            <a:latin typeface="+mn-lt"/>
          </a:endParaRP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a:latin typeface="+mn-lt"/>
            </a:rPr>
            <a:t>Data Modeling</a:t>
          </a:r>
          <a:endParaRPr lang="en-US" sz="1800" dirty="0">
            <a:latin typeface="+mn-lt"/>
          </a:endParaRP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a:latin typeface="+mn-lt"/>
            </a:rPr>
            <a:t>Data Predictions</a:t>
          </a:r>
          <a:endParaRPr lang="en-US" sz="1800" dirty="0">
            <a:latin typeface="+mn-lt"/>
          </a:endParaRP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endParaRPr lang="en-US" sz="1800" dirty="0">
            <a:latin typeface="+mn-lt"/>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003170A-5DA4-4C22-92C9-66271BE4FDE1}" type="presOf" srcId="{3DE6FF16-CA4D-4D34-ABEB-8BE6A40B5E52}" destId="{74CD3FF2-195B-429B-BC6F-5B5A7FED2BE2}"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BA3E4729-5FBE-40BB-85D1-8A6724E93AE5}" type="presOf" srcId="{AC76BE15-3E8A-498B-91BD-CF772C26B6F1}" destId="{483E7832-9872-48C4-8E65-DCB39D4CDBDF}" srcOrd="0" destOrd="0" presId="urn:microsoft.com/office/officeart/2016/7/layout/RoundedRectangleTimeline"/>
    <dgm:cxn modelId="{29BFB33A-483E-467A-B526-DE7FE1A17E32}" type="presOf" srcId="{4259F840-24E7-476F-9F30-482E46395856}" destId="{E088D226-49D7-4C30-90DC-CA1755D98829}"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E31B4157-36B5-47DA-A4F8-05984BDB0017}" type="presOf" srcId="{E4033A39-DCC4-4038-9562-AEDDBBB37A99}" destId="{539615E2-3277-4D8E-8484-FF5088C8BF01}" srcOrd="0" destOrd="0" presId="urn:microsoft.com/office/officeart/2016/7/layout/RoundedRectangleTimeline"/>
    <dgm:cxn modelId="{140A4778-8248-44DE-B78A-23C578A77D7E}" srcId="{E5B2E815-0D19-41DC-B01B-4D608769620A}" destId="{AC76BE15-3E8A-498B-91BD-CF772C26B6F1}" srcOrd="4" destOrd="0" parTransId="{00CCB400-064A-4EF5-9806-9534D9AC69AD}" sibTransId="{662A3D6E-7238-444F-BC0B-C7A4321261DB}"/>
    <dgm:cxn modelId="{53FE9C58-FE40-4FE4-83EE-6851E7039D6E}" type="presOf" srcId="{87BF7896-20EA-4E8F-B6F4-A34EC5C9CB50}" destId="{9D82041D-873A-4600-A9C7-C0A0ADFB138B}"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636DE8C5-F706-4BA5-855F-85FD2239E2BE}" srcId="{E5B2E815-0D19-41DC-B01B-4D608769620A}" destId="{3DE6FF16-CA4D-4D34-ABEB-8BE6A40B5E52}" srcOrd="3" destOrd="0" parTransId="{DA9CCCCB-8206-4757-82C8-F885E9D238B5}" sibTransId="{986162A7-6F89-4679-B40E-33A17DA21B73}"/>
    <dgm:cxn modelId="{AB72B3CB-016F-44AA-A174-E76D6A1D938A}" type="presOf" srcId="{73820394-2159-4075-9E6F-217263B07F8B}" destId="{1FA3C236-5719-4A33-A6BB-80FA85F940E3}" srcOrd="0" destOrd="0" presId="urn:microsoft.com/office/officeart/2016/7/layout/RoundedRectangleTimeline"/>
    <dgm:cxn modelId="{42EE41D1-3C16-4937-BB38-B076896C09A0}" srcId="{E5B2E815-0D19-41DC-B01B-4D608769620A}" destId="{4259F840-24E7-476F-9F30-482E46395856}" srcOrd="0" destOrd="0" parTransId="{FCE8068D-7E50-4749-A8D0-ADEDAC5637B3}" sibTransId="{DCC444A4-F20A-48F5-A61E-47BFFF185A57}"/>
    <dgm:cxn modelId="{44A211D5-68B4-46B7-BADF-8975D5438563}" type="presOf" srcId="{E5B2E815-0D19-41DC-B01B-4D608769620A}" destId="{196C9F68-3606-4282-A4C6-4485F1280B5F}" srcOrd="0" destOrd="0" presId="urn:microsoft.com/office/officeart/2016/7/layout/RoundedRectangleTimeline"/>
    <dgm:cxn modelId="{D073614F-9118-4582-AFB6-71CB41EFA086}" type="presParOf" srcId="{196C9F68-3606-4282-A4C6-4485F1280B5F}" destId="{68D8AC18-502F-4825-B069-75605ADB3A40}" srcOrd="0" destOrd="0" presId="urn:microsoft.com/office/officeart/2016/7/layout/RoundedRectangleTimeline"/>
    <dgm:cxn modelId="{0D6A2C59-B347-495A-A236-1D90B21C549E}" type="presParOf" srcId="{68D8AC18-502F-4825-B069-75605ADB3A40}" destId="{E088D226-49D7-4C30-90DC-CA1755D98829}" srcOrd="0" destOrd="0" presId="urn:microsoft.com/office/officeart/2016/7/layout/RoundedRectangleTimeline"/>
    <dgm:cxn modelId="{DE9252FE-D7D0-4AB6-98E7-8A4161E01890}" type="presParOf" srcId="{68D8AC18-502F-4825-B069-75605ADB3A40}" destId="{45A02F84-C6CB-43F5-AEE4-3EA66C2BD25F}" srcOrd="1" destOrd="0" presId="urn:microsoft.com/office/officeart/2016/7/layout/RoundedRectangleTimeline"/>
    <dgm:cxn modelId="{6CF7AF2A-0FD0-4BDC-A47E-7852BEB3DDBF}" type="presParOf" srcId="{68D8AC18-502F-4825-B069-75605ADB3A40}" destId="{6BA46904-CB7C-4538-BD49-D3891EF19552}" srcOrd="2" destOrd="0" presId="urn:microsoft.com/office/officeart/2016/7/layout/RoundedRectangleTimeline"/>
    <dgm:cxn modelId="{D6392B83-C584-4121-81B1-86515373F998}" type="presParOf" srcId="{68D8AC18-502F-4825-B069-75605ADB3A40}" destId="{049FDBD0-77FE-49D1-A275-A272C8C5E426}" srcOrd="3" destOrd="0" presId="urn:microsoft.com/office/officeart/2016/7/layout/RoundedRectangleTimeline"/>
    <dgm:cxn modelId="{05BB910D-E06F-4CF5-A71F-85CD7396651A}" type="presParOf" srcId="{68D8AC18-502F-4825-B069-75605ADB3A40}" destId="{CB26EA94-33BB-4F98-9E1E-2237D4831263}" srcOrd="4" destOrd="0" presId="urn:microsoft.com/office/officeart/2016/7/layout/RoundedRectangleTimeline"/>
    <dgm:cxn modelId="{6E3E892A-5392-410C-BBE4-4158AB8796A1}" type="presParOf" srcId="{196C9F68-3606-4282-A4C6-4485F1280B5F}" destId="{606F1DBF-510E-4065-ACCB-3EBDA85CFB92}" srcOrd="1" destOrd="0" presId="urn:microsoft.com/office/officeart/2016/7/layout/RoundedRectangleTimeline"/>
    <dgm:cxn modelId="{D6F7AC6D-F1AD-4679-B3A5-E4652F888CC2}" type="presParOf" srcId="{196C9F68-3606-4282-A4C6-4485F1280B5F}" destId="{07989479-D1A2-4D15-AA3A-B0CFFB9F91D9}" srcOrd="2" destOrd="0" presId="urn:microsoft.com/office/officeart/2016/7/layout/RoundedRectangleTimeline"/>
    <dgm:cxn modelId="{33A97972-C1A6-49FE-A4DD-B717F4D559A3}" type="presParOf" srcId="{07989479-D1A2-4D15-AA3A-B0CFFB9F91D9}" destId="{539615E2-3277-4D8E-8484-FF5088C8BF01}" srcOrd="0" destOrd="0" presId="urn:microsoft.com/office/officeart/2016/7/layout/RoundedRectangleTimeline"/>
    <dgm:cxn modelId="{8E9E4969-5EED-4E16-8F00-CFD08F847269}" type="presParOf" srcId="{07989479-D1A2-4D15-AA3A-B0CFFB9F91D9}" destId="{FEBD3C2A-A340-470A-A475-AE614EA07678}" srcOrd="1" destOrd="0" presId="urn:microsoft.com/office/officeart/2016/7/layout/RoundedRectangleTimeline"/>
    <dgm:cxn modelId="{98D1B11F-1973-4ADE-8749-9D0CAC291670}" type="presParOf" srcId="{07989479-D1A2-4D15-AA3A-B0CFFB9F91D9}" destId="{080474C8-0FEA-4FD1-97F1-0978CFB4A37F}" srcOrd="2" destOrd="0" presId="urn:microsoft.com/office/officeart/2016/7/layout/RoundedRectangleTimeline"/>
    <dgm:cxn modelId="{EF7193AE-AC92-408F-8B01-D6AB73E7967C}" type="presParOf" srcId="{07989479-D1A2-4D15-AA3A-B0CFFB9F91D9}" destId="{4797FB61-2602-4A58-81E6-6F133DB1E419}" srcOrd="3" destOrd="0" presId="urn:microsoft.com/office/officeart/2016/7/layout/RoundedRectangleTimeline"/>
    <dgm:cxn modelId="{302C3589-8ABB-4099-9C40-B932E1B937EB}" type="presParOf" srcId="{07989479-D1A2-4D15-AA3A-B0CFFB9F91D9}" destId="{3ADF0AE3-D759-4F4F-8135-572855211847}" srcOrd="4" destOrd="0" presId="urn:microsoft.com/office/officeart/2016/7/layout/RoundedRectangleTimeline"/>
    <dgm:cxn modelId="{0441C484-9EFD-4F75-A321-19CA9BD81E6E}" type="presParOf" srcId="{196C9F68-3606-4282-A4C6-4485F1280B5F}" destId="{B0CD7A53-7149-45F2-83E8-36717D7878A1}" srcOrd="3" destOrd="0" presId="urn:microsoft.com/office/officeart/2016/7/layout/RoundedRectangleTimeline"/>
    <dgm:cxn modelId="{36C63B90-B5D9-4471-B47A-E48839A50A26}" type="presParOf" srcId="{196C9F68-3606-4282-A4C6-4485F1280B5F}" destId="{FB379A6E-C0F9-420B-90FC-2785E757E6AE}" srcOrd="4" destOrd="0" presId="urn:microsoft.com/office/officeart/2016/7/layout/RoundedRectangleTimeline"/>
    <dgm:cxn modelId="{7D66891B-B854-424E-B730-C7DE47E2D718}" type="presParOf" srcId="{FB379A6E-C0F9-420B-90FC-2785E757E6AE}" destId="{9D82041D-873A-4600-A9C7-C0A0ADFB138B}" srcOrd="0" destOrd="0" presId="urn:microsoft.com/office/officeart/2016/7/layout/RoundedRectangleTimeline"/>
    <dgm:cxn modelId="{5BB0950F-B5EA-4A8B-AE26-9D8B40007705}" type="presParOf" srcId="{FB379A6E-C0F9-420B-90FC-2785E757E6AE}" destId="{80CDBBF8-C6B4-4166-87C1-DC9120CC7586}" srcOrd="1" destOrd="0" presId="urn:microsoft.com/office/officeart/2016/7/layout/RoundedRectangleTimeline"/>
    <dgm:cxn modelId="{9667B37B-BD39-4BC1-8F22-62CEB29FD921}" type="presParOf" srcId="{FB379A6E-C0F9-420B-90FC-2785E757E6AE}" destId="{89759DE5-9F8A-470E-A6D8-F13BB4DEE93D}" srcOrd="2" destOrd="0" presId="urn:microsoft.com/office/officeart/2016/7/layout/RoundedRectangleTimeline"/>
    <dgm:cxn modelId="{86EBE20F-5AF9-4D04-BFB2-06F9034289C0}" type="presParOf" srcId="{FB379A6E-C0F9-420B-90FC-2785E757E6AE}" destId="{07CCF286-8B46-4A20-ACAC-84BA2D6EFBBC}" srcOrd="3" destOrd="0" presId="urn:microsoft.com/office/officeart/2016/7/layout/RoundedRectangleTimeline"/>
    <dgm:cxn modelId="{85CB72DD-C90E-4A72-BC65-C3D66CFBC15A}" type="presParOf" srcId="{FB379A6E-C0F9-420B-90FC-2785E757E6AE}" destId="{4624FC32-5405-42B1-B5CC-DF0659852A58}" srcOrd="4" destOrd="0" presId="urn:microsoft.com/office/officeart/2016/7/layout/RoundedRectangleTimeline"/>
    <dgm:cxn modelId="{32D4F958-5078-4B5F-A492-CBBCC097B431}" type="presParOf" srcId="{196C9F68-3606-4282-A4C6-4485F1280B5F}" destId="{8C327064-3851-4ECF-AAB7-82B51711041E}" srcOrd="5" destOrd="0" presId="urn:microsoft.com/office/officeart/2016/7/layout/RoundedRectangleTimeline"/>
    <dgm:cxn modelId="{811F160B-9F0A-4F57-9FAC-B63184C2FEE4}" type="presParOf" srcId="{196C9F68-3606-4282-A4C6-4485F1280B5F}" destId="{3ADEA4DF-6814-494D-9D3D-41947417052B}" srcOrd="6" destOrd="0" presId="urn:microsoft.com/office/officeart/2016/7/layout/RoundedRectangleTimeline"/>
    <dgm:cxn modelId="{F2DA0242-DD75-4D43-96E1-90A3B5965085}" type="presParOf" srcId="{3ADEA4DF-6814-494D-9D3D-41947417052B}" destId="{74CD3FF2-195B-429B-BC6F-5B5A7FED2BE2}" srcOrd="0" destOrd="0" presId="urn:microsoft.com/office/officeart/2016/7/layout/RoundedRectangleTimeline"/>
    <dgm:cxn modelId="{77C7D770-ED5D-409F-B2A4-E625D76256A8}" type="presParOf" srcId="{3ADEA4DF-6814-494D-9D3D-41947417052B}" destId="{1BB5FD64-47F9-47A3-911F-535BFE17A3B9}" srcOrd="1" destOrd="0" presId="urn:microsoft.com/office/officeart/2016/7/layout/RoundedRectangleTimeline"/>
    <dgm:cxn modelId="{39668941-E21B-4FDD-9707-7BD986A96FE6}" type="presParOf" srcId="{3ADEA4DF-6814-494D-9D3D-41947417052B}" destId="{FE9B27EB-7AC7-485A-9A55-41E8118F9EAF}" srcOrd="2" destOrd="0" presId="urn:microsoft.com/office/officeart/2016/7/layout/RoundedRectangleTimeline"/>
    <dgm:cxn modelId="{23EBC40B-5143-4449-AF57-372B0E2BEE70}" type="presParOf" srcId="{3ADEA4DF-6814-494D-9D3D-41947417052B}" destId="{46BD4721-4664-4AD0-9F11-DBE7E0B207D5}" srcOrd="3" destOrd="0" presId="urn:microsoft.com/office/officeart/2016/7/layout/RoundedRectangleTimeline"/>
    <dgm:cxn modelId="{0F6023FE-ACD4-4C66-A8D7-A25EF34D16B5}" type="presParOf" srcId="{3ADEA4DF-6814-494D-9D3D-41947417052B}" destId="{69028BD0-349D-4B47-B1F4-B64C6478DE3C}" srcOrd="4" destOrd="0" presId="urn:microsoft.com/office/officeart/2016/7/layout/RoundedRectangleTimeline"/>
    <dgm:cxn modelId="{266B7F1E-2833-4B75-BAEE-1004C3D06852}" type="presParOf" srcId="{196C9F68-3606-4282-A4C6-4485F1280B5F}" destId="{619CFBB1-86F5-45A6-80BA-23F97450662F}" srcOrd="7" destOrd="0" presId="urn:microsoft.com/office/officeart/2016/7/layout/RoundedRectangleTimeline"/>
    <dgm:cxn modelId="{6B683802-FB14-44E2-AFDA-371F35A5ADEE}" type="presParOf" srcId="{196C9F68-3606-4282-A4C6-4485F1280B5F}" destId="{E4E0A96A-AF87-442A-A1A3-64B8F3CFC7FE}" srcOrd="8" destOrd="0" presId="urn:microsoft.com/office/officeart/2016/7/layout/RoundedRectangleTimeline"/>
    <dgm:cxn modelId="{ED173D23-8C3B-4FE0-BCB5-D9EA1A546E2F}" type="presParOf" srcId="{E4E0A96A-AF87-442A-A1A3-64B8F3CFC7FE}" destId="{483E7832-9872-48C4-8E65-DCB39D4CDBDF}" srcOrd="0" destOrd="0" presId="urn:microsoft.com/office/officeart/2016/7/layout/RoundedRectangleTimeline"/>
    <dgm:cxn modelId="{69BE1647-A708-47FF-99EF-DF10817538F2}" type="presParOf" srcId="{E4E0A96A-AF87-442A-A1A3-64B8F3CFC7FE}" destId="{1FA3C236-5719-4A33-A6BB-80FA85F940E3}" srcOrd="1" destOrd="0" presId="urn:microsoft.com/office/officeart/2016/7/layout/RoundedRectangleTimeline"/>
    <dgm:cxn modelId="{37E36DDD-3F81-4E9B-8A5E-727EE37DF221}" type="presParOf" srcId="{E4E0A96A-AF87-442A-A1A3-64B8F3CFC7FE}" destId="{18F1C823-9ACD-4FCD-8102-F468DCE57A45}" srcOrd="2" destOrd="0" presId="urn:microsoft.com/office/officeart/2016/7/layout/RoundedRectangleTimeline"/>
    <dgm:cxn modelId="{7185F0CF-EE1E-40E3-AF73-9A6E79F7DDC6}" type="presParOf" srcId="{E4E0A96A-AF87-442A-A1A3-64B8F3CFC7FE}" destId="{F8AD0AB8-BBDF-4F0A-A6A0-850E289DD521}" srcOrd="3" destOrd="0" presId="urn:microsoft.com/office/officeart/2016/7/layout/RoundedRectangleTimeline"/>
    <dgm:cxn modelId="{E4291363-371E-4E52-8F84-948BF6ED402B}"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553343" y="489148"/>
          <a:ext cx="301940" cy="2041108"/>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a:latin typeface="+mn-lt"/>
            </a:rPr>
            <a:t>Select Dataset</a:t>
          </a:r>
          <a:endParaRPr lang="en-US" sz="1800" kern="1200" dirty="0">
            <a:latin typeface="+mn-lt"/>
          </a:endParaRPr>
        </a:p>
      </dsp:txBody>
      <dsp:txXfrm rot="5400000">
        <a:off x="698499" y="1373471"/>
        <a:ext cx="2026369" cy="272462"/>
      </dsp:txXfrm>
    </dsp:sp>
    <dsp:sp modelId="{45A02F84-C6CB-43F5-AEE4-3EA66C2BD25F}">
      <dsp:nvSpPr>
        <dsp:cNvPr id="0" name=""/>
        <dsp:cNvSpPr/>
      </dsp:nvSpPr>
      <dsp:spPr>
        <a:xfrm>
          <a:off x="3390" y="0"/>
          <a:ext cx="3401847" cy="1056791"/>
        </a:xfrm>
        <a:prstGeom prst="rect">
          <a:avLst/>
        </a:prstGeom>
        <a:noFill/>
        <a:ln>
          <a:noFill/>
        </a:ln>
        <a:effectLst/>
      </dsp:spPr>
      <dsp:style>
        <a:lnRef idx="0">
          <a:scrgbClr r="0" g="0" b="0"/>
        </a:lnRef>
        <a:fillRef idx="0">
          <a:scrgbClr r="0" g="0" b="0"/>
        </a:fillRef>
        <a:effectRef idx="0">
          <a:scrgbClr r="0" g="0" b="0"/>
        </a:effectRef>
        <a:fontRef idx="minor"/>
      </dsp:style>
    </dsp:sp>
    <dsp:sp modelId="{6BA46904-CB7C-4538-BD49-D3891EF19552}">
      <dsp:nvSpPr>
        <dsp:cNvPr id="0" name=""/>
        <dsp:cNvSpPr/>
      </dsp:nvSpPr>
      <dsp:spPr>
        <a:xfrm>
          <a:off x="1704314" y="1117179"/>
          <a:ext cx="0" cy="241552"/>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674120" y="1056791"/>
          <a:ext cx="60388" cy="6038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724868" y="1358732"/>
          <a:ext cx="2041108" cy="301940"/>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a:latin typeface="+mn-lt"/>
            </a:rPr>
            <a:t>Data Cleaning</a:t>
          </a:r>
          <a:endParaRPr lang="en-US" sz="1800" kern="1200" dirty="0">
            <a:latin typeface="+mn-lt"/>
          </a:endParaRPr>
        </a:p>
      </dsp:txBody>
      <dsp:txXfrm>
        <a:off x="2724868" y="1358732"/>
        <a:ext cx="2041108" cy="301940"/>
      </dsp:txXfrm>
    </dsp:sp>
    <dsp:sp modelId="{FEBD3C2A-A340-470A-A475-AE614EA07678}">
      <dsp:nvSpPr>
        <dsp:cNvPr id="0" name=""/>
        <dsp:cNvSpPr/>
      </dsp:nvSpPr>
      <dsp:spPr>
        <a:xfrm>
          <a:off x="2044498" y="1962613"/>
          <a:ext cx="3401847" cy="1056791"/>
        </a:xfrm>
        <a:prstGeom prst="rect">
          <a:avLst/>
        </a:prstGeom>
        <a:noFill/>
        <a:ln>
          <a:noFill/>
        </a:ln>
        <a:effectLst/>
      </dsp:spPr>
      <dsp:style>
        <a:lnRef idx="0">
          <a:scrgbClr r="0" g="0" b="0"/>
        </a:lnRef>
        <a:fillRef idx="0">
          <a:scrgbClr r="0" g="0" b="0"/>
        </a:fillRef>
        <a:effectRef idx="0">
          <a:scrgbClr r="0" g="0" b="0"/>
        </a:effectRef>
        <a:fontRef idx="minor"/>
      </dsp:style>
    </dsp:sp>
    <dsp:sp modelId="{080474C8-0FEA-4FD1-97F1-0978CFB4A37F}">
      <dsp:nvSpPr>
        <dsp:cNvPr id="0" name=""/>
        <dsp:cNvSpPr/>
      </dsp:nvSpPr>
      <dsp:spPr>
        <a:xfrm>
          <a:off x="3745422" y="1660672"/>
          <a:ext cx="0" cy="241552"/>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715228" y="1902225"/>
          <a:ext cx="60388" cy="60388"/>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765976" y="1358732"/>
          <a:ext cx="2041108" cy="301940"/>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a:latin typeface="+mn-lt"/>
            </a:rPr>
            <a:t>Data Analysis</a:t>
          </a:r>
          <a:endParaRPr lang="en-US" sz="1800" kern="1200" dirty="0">
            <a:latin typeface="+mn-lt"/>
          </a:endParaRPr>
        </a:p>
      </dsp:txBody>
      <dsp:txXfrm>
        <a:off x="4765976" y="1358732"/>
        <a:ext cx="2041108" cy="301940"/>
      </dsp:txXfrm>
    </dsp:sp>
    <dsp:sp modelId="{80CDBBF8-C6B4-4166-87C1-DC9120CC7586}">
      <dsp:nvSpPr>
        <dsp:cNvPr id="0" name=""/>
        <dsp:cNvSpPr/>
      </dsp:nvSpPr>
      <dsp:spPr>
        <a:xfrm>
          <a:off x="4085606" y="0"/>
          <a:ext cx="3401847" cy="1056791"/>
        </a:xfrm>
        <a:prstGeom prst="rect">
          <a:avLst/>
        </a:prstGeom>
        <a:noFill/>
        <a:ln>
          <a:noFill/>
        </a:ln>
        <a:effectLst/>
      </dsp:spPr>
      <dsp:style>
        <a:lnRef idx="0">
          <a:scrgbClr r="0" g="0" b="0"/>
        </a:lnRef>
        <a:fillRef idx="0">
          <a:scrgbClr r="0" g="0" b="0"/>
        </a:fillRef>
        <a:effectRef idx="0">
          <a:scrgbClr r="0" g="0" b="0"/>
        </a:effectRef>
        <a:fontRef idx="minor"/>
      </dsp:style>
    </dsp:sp>
    <dsp:sp modelId="{89759DE5-9F8A-470E-A6D8-F13BB4DEE93D}">
      <dsp:nvSpPr>
        <dsp:cNvPr id="0" name=""/>
        <dsp:cNvSpPr/>
      </dsp:nvSpPr>
      <dsp:spPr>
        <a:xfrm>
          <a:off x="5786530" y="1117179"/>
          <a:ext cx="0" cy="241552"/>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756336" y="1056791"/>
          <a:ext cx="60388" cy="60388"/>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807084" y="1358732"/>
          <a:ext cx="2041108" cy="301940"/>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Data Modeling</a:t>
          </a:r>
          <a:endParaRPr lang="en-US" sz="1800" kern="1200" dirty="0">
            <a:latin typeface="+mn-lt"/>
          </a:endParaRPr>
        </a:p>
      </dsp:txBody>
      <dsp:txXfrm>
        <a:off x="6807084" y="1358732"/>
        <a:ext cx="2041108" cy="301940"/>
      </dsp:txXfrm>
    </dsp:sp>
    <dsp:sp modelId="{1BB5FD64-47F9-47A3-911F-535BFE17A3B9}">
      <dsp:nvSpPr>
        <dsp:cNvPr id="0" name=""/>
        <dsp:cNvSpPr/>
      </dsp:nvSpPr>
      <dsp:spPr>
        <a:xfrm>
          <a:off x="6126715" y="1962613"/>
          <a:ext cx="3401847" cy="1056791"/>
        </a:xfrm>
        <a:prstGeom prst="rect">
          <a:avLst/>
        </a:prstGeom>
        <a:noFill/>
        <a:ln>
          <a:noFill/>
        </a:ln>
        <a:effectLst/>
      </dsp:spPr>
      <dsp:style>
        <a:lnRef idx="0">
          <a:scrgbClr r="0" g="0" b="0"/>
        </a:lnRef>
        <a:fillRef idx="0">
          <a:scrgbClr r="0" g="0" b="0"/>
        </a:fillRef>
        <a:effectRef idx="0">
          <a:scrgbClr r="0" g="0" b="0"/>
        </a:effectRef>
        <a:fontRef idx="minor"/>
      </dsp:style>
    </dsp:sp>
    <dsp:sp modelId="{FE9B27EB-7AC7-485A-9A55-41E8118F9EAF}">
      <dsp:nvSpPr>
        <dsp:cNvPr id="0" name=""/>
        <dsp:cNvSpPr/>
      </dsp:nvSpPr>
      <dsp:spPr>
        <a:xfrm>
          <a:off x="7827638" y="1660672"/>
          <a:ext cx="0" cy="241552"/>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797444" y="1902225"/>
          <a:ext cx="60388" cy="60388"/>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717776" y="489148"/>
          <a:ext cx="301940" cy="2041108"/>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Data Predictions</a:t>
          </a:r>
          <a:endParaRPr lang="en-US" sz="1800" kern="1200" dirty="0">
            <a:latin typeface="+mn-lt"/>
          </a:endParaRPr>
        </a:p>
      </dsp:txBody>
      <dsp:txXfrm rot="-5400000">
        <a:off x="8848193" y="1373471"/>
        <a:ext cx="2026369" cy="272462"/>
      </dsp:txXfrm>
    </dsp:sp>
    <dsp:sp modelId="{1FA3C236-5719-4A33-A6BB-80FA85F940E3}">
      <dsp:nvSpPr>
        <dsp:cNvPr id="0" name=""/>
        <dsp:cNvSpPr/>
      </dsp:nvSpPr>
      <dsp:spPr>
        <a:xfrm>
          <a:off x="8167823" y="0"/>
          <a:ext cx="3401847" cy="1056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endParaRPr lang="en-US" sz="1800" kern="1200" dirty="0">
            <a:latin typeface="+mn-lt"/>
          </a:endParaRPr>
        </a:p>
      </dsp:txBody>
      <dsp:txXfrm>
        <a:off x="8167823" y="0"/>
        <a:ext cx="3401847" cy="1056791"/>
      </dsp:txXfrm>
    </dsp:sp>
    <dsp:sp modelId="{18F1C823-9ACD-4FCD-8102-F468DCE57A45}">
      <dsp:nvSpPr>
        <dsp:cNvPr id="0" name=""/>
        <dsp:cNvSpPr/>
      </dsp:nvSpPr>
      <dsp:spPr>
        <a:xfrm>
          <a:off x="9868746" y="1117179"/>
          <a:ext cx="0" cy="241552"/>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838552" y="1056791"/>
          <a:ext cx="60388" cy="60388"/>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6/11/2023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6/11/2023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19</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20</a:t>
            </a:fld>
            <a:endParaRPr lang="en-US"/>
          </a:p>
        </p:txBody>
      </p:sp>
    </p:spTree>
    <p:extLst>
      <p:ext uri="{BB962C8B-B14F-4D97-AF65-F5344CB8AC3E}">
        <p14:creationId xmlns:p14="http://schemas.microsoft.com/office/powerpoint/2010/main" val="3070542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6</a:t>
            </a:fld>
            <a:endParaRPr lang="en-US"/>
          </a:p>
        </p:txBody>
      </p:sp>
    </p:spTree>
    <p:extLst>
      <p:ext uri="{BB962C8B-B14F-4D97-AF65-F5344CB8AC3E}">
        <p14:creationId xmlns:p14="http://schemas.microsoft.com/office/powerpoint/2010/main" val="3835549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4215104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1992060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166328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750670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3">
            <a:extLst>
              <a:ext uri="{FF2B5EF4-FFF2-40B4-BE49-F238E27FC236}">
                <a16:creationId xmlns:a16="http://schemas.microsoft.com/office/drawing/2014/main" id="{7D8EF2AB-B5B3-4B49-B329-8CFC801666A5}"/>
              </a:ext>
            </a:extLst>
          </p:cNvPr>
          <p:cNvSpPr>
            <a:spLocks noGrp="1"/>
          </p:cNvSpPr>
          <p:nvPr>
            <p:ph type="dt" sz="half" idx="15"/>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3" name="Footer Placeholder 4">
            <a:extLst>
              <a:ext uri="{FF2B5EF4-FFF2-40B4-BE49-F238E27FC236}">
                <a16:creationId xmlns:a16="http://schemas.microsoft.com/office/drawing/2014/main" id="{E11E84FB-5573-DBC1-8D5A-0CD064C805DA}"/>
              </a:ext>
            </a:extLst>
          </p:cNvPr>
          <p:cNvSpPr>
            <a:spLocks noGrp="1"/>
          </p:cNvSpPr>
          <p:nvPr>
            <p:ph type="ftr" sz="quarter" idx="16"/>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7" name="Slide Number Placeholder 5">
            <a:extLst>
              <a:ext uri="{FF2B5EF4-FFF2-40B4-BE49-F238E27FC236}">
                <a16:creationId xmlns:a16="http://schemas.microsoft.com/office/drawing/2014/main" id="{A890E6CC-433D-923B-F033-601F97F83865}"/>
              </a:ext>
            </a:extLst>
          </p:cNvPr>
          <p:cNvSpPr>
            <a:spLocks noGrp="1"/>
          </p:cNvSpPr>
          <p:nvPr>
            <p:ph type="sldNum" sz="quarter" idx="17"/>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3">
            <a:extLst>
              <a:ext uri="{FF2B5EF4-FFF2-40B4-BE49-F238E27FC236}">
                <a16:creationId xmlns:a16="http://schemas.microsoft.com/office/drawing/2014/main" id="{EF6DE456-39B9-88A3-897B-BF11132EEEBA}"/>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9" name="Footer Placeholder 4">
            <a:extLst>
              <a:ext uri="{FF2B5EF4-FFF2-40B4-BE49-F238E27FC236}">
                <a16:creationId xmlns:a16="http://schemas.microsoft.com/office/drawing/2014/main" id="{428F4531-7AA7-CA52-758B-F6285A9C8D1D}"/>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11" name="Slide Number Placeholder 5">
            <a:extLst>
              <a:ext uri="{FF2B5EF4-FFF2-40B4-BE49-F238E27FC236}">
                <a16:creationId xmlns:a16="http://schemas.microsoft.com/office/drawing/2014/main" id="{6F014528-6DA0-5CC7-65AF-ABF726A1F75B}"/>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Date Placeholder 3">
            <a:extLst>
              <a:ext uri="{FF2B5EF4-FFF2-40B4-BE49-F238E27FC236}">
                <a16:creationId xmlns:a16="http://schemas.microsoft.com/office/drawing/2014/main" id="{556A75D7-B82B-33F7-179D-B5E3D211312C}"/>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3" name="Footer Placeholder 4">
            <a:extLst>
              <a:ext uri="{FF2B5EF4-FFF2-40B4-BE49-F238E27FC236}">
                <a16:creationId xmlns:a16="http://schemas.microsoft.com/office/drawing/2014/main" id="{EA83983A-BF12-B528-256D-85CD9E68247D}"/>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4" name="Slide Number Placeholder 5">
            <a:extLst>
              <a:ext uri="{FF2B5EF4-FFF2-40B4-BE49-F238E27FC236}">
                <a16:creationId xmlns:a16="http://schemas.microsoft.com/office/drawing/2014/main" id="{16C4E8E7-AB7B-B3C2-6D86-C5EE52AEC57D}"/>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Date Placeholder 3">
            <a:extLst>
              <a:ext uri="{FF2B5EF4-FFF2-40B4-BE49-F238E27FC236}">
                <a16:creationId xmlns:a16="http://schemas.microsoft.com/office/drawing/2014/main" id="{59D020A5-ABC9-C194-992F-199AD0F3835B}"/>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8" name="Footer Placeholder 4">
            <a:extLst>
              <a:ext uri="{FF2B5EF4-FFF2-40B4-BE49-F238E27FC236}">
                <a16:creationId xmlns:a16="http://schemas.microsoft.com/office/drawing/2014/main" id="{5BA39995-2EC5-7723-DF72-994993BE784D}"/>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9" name="Slide Number Placeholder 5">
            <a:extLst>
              <a:ext uri="{FF2B5EF4-FFF2-40B4-BE49-F238E27FC236}">
                <a16:creationId xmlns:a16="http://schemas.microsoft.com/office/drawing/2014/main" id="{8ACD5A60-F174-DC07-5055-9FCE3B8AC31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D8C4D155-FC8A-7E98-82C2-0C4A4466AEFB}"/>
              </a:ext>
            </a:extLst>
          </p:cNvPr>
          <p:cNvSpPr>
            <a:spLocks noGrp="1"/>
          </p:cNvSpPr>
          <p:nvPr>
            <p:ph type="dt" sz="half" idx="10"/>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9" name="Footer Placeholder 4">
            <a:extLst>
              <a:ext uri="{FF2B5EF4-FFF2-40B4-BE49-F238E27FC236}">
                <a16:creationId xmlns:a16="http://schemas.microsoft.com/office/drawing/2014/main" id="{E70E0DC3-9CFF-3D8E-BECD-EB0ECF4666C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10" name="Slide Number Placeholder 5">
            <a:extLst>
              <a:ext uri="{FF2B5EF4-FFF2-40B4-BE49-F238E27FC236}">
                <a16:creationId xmlns:a16="http://schemas.microsoft.com/office/drawing/2014/main" id="{D9035818-5F27-99BF-AC13-F0F5AA246A48}"/>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BF0E06D3-D918-A755-15B0-14FB3E2268F7}"/>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6" name="Footer Placeholder 4">
            <a:extLst>
              <a:ext uri="{FF2B5EF4-FFF2-40B4-BE49-F238E27FC236}">
                <a16:creationId xmlns:a16="http://schemas.microsoft.com/office/drawing/2014/main" id="{A39B38E2-9F83-BBC9-1801-A488F199EC05}"/>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7" name="Slide Number Placeholder 5">
            <a:extLst>
              <a:ext uri="{FF2B5EF4-FFF2-40B4-BE49-F238E27FC236}">
                <a16:creationId xmlns:a16="http://schemas.microsoft.com/office/drawing/2014/main" id="{423CE83F-CC84-D028-F0B1-DED11350F34E}"/>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3">
            <a:extLst>
              <a:ext uri="{FF2B5EF4-FFF2-40B4-BE49-F238E27FC236}">
                <a16:creationId xmlns:a16="http://schemas.microsoft.com/office/drawing/2014/main" id="{A082CB49-303C-BB57-3E92-9AF8E2C8C143}"/>
              </a:ext>
            </a:extLst>
          </p:cNvPr>
          <p:cNvSpPr>
            <a:spLocks noGrp="1"/>
          </p:cNvSpPr>
          <p:nvPr>
            <p:ph type="dt" sz="half" idx="10"/>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10" name="Footer Placeholder 4">
            <a:extLst>
              <a:ext uri="{FF2B5EF4-FFF2-40B4-BE49-F238E27FC236}">
                <a16:creationId xmlns:a16="http://schemas.microsoft.com/office/drawing/2014/main" id="{1B78338C-4CC6-06CC-35CD-445E5C5DABD0}"/>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13" name="Slide Number Placeholder 5">
            <a:extLst>
              <a:ext uri="{FF2B5EF4-FFF2-40B4-BE49-F238E27FC236}">
                <a16:creationId xmlns:a16="http://schemas.microsoft.com/office/drawing/2014/main" id="{59161F07-4A41-F74F-FE73-49775AB5BB70}"/>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June 11, 2023</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lvl1pPr>
              <a:defRPr lang="en-US" sz="1000" kern="1200" dirty="0" smtClean="0">
                <a:solidFill>
                  <a:schemeClr val="tx1">
                    <a:lumMod val="65000"/>
                    <a:alpha val="80000"/>
                  </a:schemeClr>
                </a:solidFill>
                <a:latin typeface="+mn-lt"/>
                <a:ea typeface="+mn-ea"/>
                <a:cs typeface="+mn-cs"/>
              </a:defRPr>
            </a:lvl1pPr>
          </a:lstStyle>
          <a:p>
            <a:r>
              <a:rPr lang="en-US" dirty="0"/>
              <a:t>Data-Related Jobs Salary Predictor app</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5" name="Date Placeholder 1">
            <a:extLst>
              <a:ext uri="{FF2B5EF4-FFF2-40B4-BE49-F238E27FC236}">
                <a16:creationId xmlns:a16="http://schemas.microsoft.com/office/drawing/2014/main" id="{086FD9A6-F170-6666-AB2F-F34590F43B87}"/>
              </a:ext>
            </a:extLst>
          </p:cNvPr>
          <p:cNvSpPr>
            <a:spLocks noGrp="1"/>
          </p:cNvSpPr>
          <p:nvPr>
            <p:ph type="dt" sz="half" idx="10"/>
          </p:nvPr>
        </p:nvSpPr>
        <p:spPr>
          <a:xfrm>
            <a:off x="550863" y="6507212"/>
            <a:ext cx="2628900" cy="153888"/>
          </a:xfrm>
        </p:spPr>
        <p:txBody>
          <a:bodyPr>
            <a:noAutofit/>
          </a:bodyPr>
          <a:lstStyle/>
          <a:p>
            <a:r>
              <a:rPr lang="en-US" dirty="0"/>
              <a:t>June 11, 2023</a:t>
            </a:r>
          </a:p>
        </p:txBody>
      </p:sp>
      <p:sp>
        <p:nvSpPr>
          <p:cNvPr id="6" name="Footer Placeholder 2">
            <a:extLst>
              <a:ext uri="{FF2B5EF4-FFF2-40B4-BE49-F238E27FC236}">
                <a16:creationId xmlns:a16="http://schemas.microsoft.com/office/drawing/2014/main" id="{0BBC635D-37ED-E410-E843-106CEEF2FB1E}"/>
              </a:ext>
            </a:extLst>
          </p:cNvPr>
          <p:cNvSpPr>
            <a:spLocks noGrp="1"/>
          </p:cNvSpPr>
          <p:nvPr>
            <p:ph type="ftr" sz="quarter" idx="11"/>
          </p:nvPr>
        </p:nvSpPr>
        <p:spPr>
          <a:xfrm>
            <a:off x="3359150" y="6507212"/>
            <a:ext cx="6379210" cy="153888"/>
          </a:xfrm>
        </p:spPr>
        <p:txBody>
          <a:bodyPr>
            <a:noAutofit/>
          </a:bodyPr>
          <a:lstStyle>
            <a:lvl1pPr>
              <a:defRPr lang="en-US" sz="1000" kern="1200" dirty="0" smtClean="0">
                <a:solidFill>
                  <a:schemeClr val="tx1">
                    <a:lumMod val="65000"/>
                    <a:alpha val="80000"/>
                  </a:schemeClr>
                </a:solidFill>
                <a:latin typeface="+mn-lt"/>
                <a:ea typeface="+mn-ea"/>
                <a:cs typeface="+mn-cs"/>
              </a:defRPr>
            </a:lvl1pPr>
          </a:lstStyle>
          <a:p>
            <a:r>
              <a:rPr lang="en-US" dirty="0"/>
              <a:t>Data-Related Jobs Salary Predictor app</a:t>
            </a:r>
          </a:p>
        </p:txBody>
      </p:sp>
      <p:sp>
        <p:nvSpPr>
          <p:cNvPr id="7" name="Slide Number Placeholder 3">
            <a:extLst>
              <a:ext uri="{FF2B5EF4-FFF2-40B4-BE49-F238E27FC236}">
                <a16:creationId xmlns:a16="http://schemas.microsoft.com/office/drawing/2014/main" id="{C00CEC25-5D04-6B48-67AF-AF5D0E089BC1}"/>
              </a:ext>
            </a:extLst>
          </p:cNvPr>
          <p:cNvSpPr>
            <a:spLocks noGrp="1"/>
          </p:cNvSpPr>
          <p:nvPr>
            <p:ph type="sldNum" sz="quarter" idx="12"/>
          </p:nvPr>
        </p:nvSpPr>
        <p:spPr>
          <a:xfrm>
            <a:off x="9948863" y="6507212"/>
            <a:ext cx="1692274" cy="153888"/>
          </a:xfrm>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44E8F795-6AF2-2DAB-2FCC-9D5B38C73738}"/>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8" name="Footer Placeholder 4">
            <a:extLst>
              <a:ext uri="{FF2B5EF4-FFF2-40B4-BE49-F238E27FC236}">
                <a16:creationId xmlns:a16="http://schemas.microsoft.com/office/drawing/2014/main" id="{3D5C6A76-2435-3D8A-0900-F052792DD707}"/>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9" name="Slide Number Placeholder 5">
            <a:extLst>
              <a:ext uri="{FF2B5EF4-FFF2-40B4-BE49-F238E27FC236}">
                <a16:creationId xmlns:a16="http://schemas.microsoft.com/office/drawing/2014/main" id="{C79B327B-D721-B8EB-7217-5B1C160EC3CB}"/>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6" name="Date Placeholder 3">
            <a:extLst>
              <a:ext uri="{FF2B5EF4-FFF2-40B4-BE49-F238E27FC236}">
                <a16:creationId xmlns:a16="http://schemas.microsoft.com/office/drawing/2014/main" id="{E209EB5A-D34A-1DF5-23E9-BC6C78805F57}"/>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7" name="Footer Placeholder 4">
            <a:extLst>
              <a:ext uri="{FF2B5EF4-FFF2-40B4-BE49-F238E27FC236}">
                <a16:creationId xmlns:a16="http://schemas.microsoft.com/office/drawing/2014/main" id="{9680B0E8-F987-3D40-07CE-FCAFB5E8143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13" name="Slide Number Placeholder 5">
            <a:extLst>
              <a:ext uri="{FF2B5EF4-FFF2-40B4-BE49-F238E27FC236}">
                <a16:creationId xmlns:a16="http://schemas.microsoft.com/office/drawing/2014/main" id="{0B3F4299-3221-A0B8-0C1E-5620DBFA28C9}"/>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2" name="Date Placeholder 3">
            <a:extLst>
              <a:ext uri="{FF2B5EF4-FFF2-40B4-BE49-F238E27FC236}">
                <a16:creationId xmlns:a16="http://schemas.microsoft.com/office/drawing/2014/main" id="{429DEC44-F5F7-9F6D-7E1E-065594E1D68D}"/>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3" name="Footer Placeholder 4">
            <a:extLst>
              <a:ext uri="{FF2B5EF4-FFF2-40B4-BE49-F238E27FC236}">
                <a16:creationId xmlns:a16="http://schemas.microsoft.com/office/drawing/2014/main" id="{F41C1578-A0DA-8DC8-C3B4-DE6C0784B453}"/>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7" name="Slide Number Placeholder 5">
            <a:extLst>
              <a:ext uri="{FF2B5EF4-FFF2-40B4-BE49-F238E27FC236}">
                <a16:creationId xmlns:a16="http://schemas.microsoft.com/office/drawing/2014/main" id="{DF721305-F67D-01E8-0C11-FC3945E1301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CE6FF1F1-64D0-5F40-FB4D-FE26C00E76C7}"/>
              </a:ext>
            </a:extLst>
          </p:cNvPr>
          <p:cNvSpPr>
            <a:spLocks noGrp="1"/>
          </p:cNvSpPr>
          <p:nvPr>
            <p:ph type="dt" sz="half" idx="10"/>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13" name="Footer Placeholder 4">
            <a:extLst>
              <a:ext uri="{FF2B5EF4-FFF2-40B4-BE49-F238E27FC236}">
                <a16:creationId xmlns:a16="http://schemas.microsoft.com/office/drawing/2014/main" id="{1678B084-A790-01B4-56CA-3BA532479FB3}"/>
              </a:ext>
            </a:extLst>
          </p:cNvPr>
          <p:cNvSpPr>
            <a:spLocks noGrp="1"/>
          </p:cNvSpPr>
          <p:nvPr>
            <p:ph type="ftr" sz="quarter" idx="11"/>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14" name="Slide Number Placeholder 5">
            <a:extLst>
              <a:ext uri="{FF2B5EF4-FFF2-40B4-BE49-F238E27FC236}">
                <a16:creationId xmlns:a16="http://schemas.microsoft.com/office/drawing/2014/main" id="{BEFFEEBE-B95E-0E08-C018-D945DF410C74}"/>
              </a:ext>
            </a:extLst>
          </p:cNvPr>
          <p:cNvSpPr>
            <a:spLocks noGrp="1"/>
          </p:cNvSpPr>
          <p:nvPr>
            <p:ph type="sldNum" sz="quarter" idx="12"/>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June 11, 2023</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Data-Related Jobs Salary Predictor app</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0.png"/><Relationship Id="rId2" Type="http://schemas.microsoft.com/office/2014/relationships/chartEx" Target="../charts/chartEx1.xml"/><Relationship Id="rId1" Type="http://schemas.openxmlformats.org/officeDocument/2006/relationships/slideLayout" Target="../slideLayouts/slideLayout10.xml"/><Relationship Id="rId5" Type="http://schemas.openxmlformats.org/officeDocument/2006/relationships/image" Target="../media/image25.png"/><Relationship Id="rId4" Type="http://schemas.microsoft.com/office/2014/relationships/chartEx" Target="../charts/chartEx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21.jpeg"/><Relationship Id="rId7" Type="http://schemas.openxmlformats.org/officeDocument/2006/relationships/image" Target="../media/image25.jpg"/><Relationship Id="rId12"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4.jpeg"/><Relationship Id="rId11" Type="http://schemas.openxmlformats.org/officeDocument/2006/relationships/diagramColors" Target="../diagrams/colors1.xml"/><Relationship Id="rId5" Type="http://schemas.openxmlformats.org/officeDocument/2006/relationships/image" Target="../media/image23.png"/><Relationship Id="rId10" Type="http://schemas.openxmlformats.org/officeDocument/2006/relationships/diagramQuickStyle" Target="../diagrams/quickStyle1.xml"/><Relationship Id="rId4" Type="http://schemas.openxmlformats.org/officeDocument/2006/relationships/image" Target="../media/image22.jpeg"/><Relationship Id="rId9"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oleObject" Target="???" TargetMode="External"/><Relationship Id="rId2" Type="http://schemas.openxmlformats.org/officeDocument/2006/relationships/chart" Target="../charts/chart1.xml"/><Relationship Id="rId1" Type="http://schemas.openxmlformats.org/officeDocument/2006/relationships/slideLayout" Target="../slideLayouts/slideLayout16.xml"/><Relationship Id="rId6" Type="http://schemas.openxmlformats.org/officeDocument/2006/relationships/image" Target="../media/image31.wmf"/><Relationship Id="rId5" Type="http://schemas.openxmlformats.org/officeDocument/2006/relationships/oleObject" Target="../embeddings/oleObject1.bin"/><Relationship Id="rId4" Type="http://schemas.openxmlformats.org/officeDocument/2006/relationships/image" Target="../media/image3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744718"/>
            <a:ext cx="3565524" cy="3007529"/>
          </a:xfrm>
        </p:spPr>
        <p:txBody>
          <a:bodyPr anchor="b" anchorCtr="0">
            <a:normAutofit fontScale="90000"/>
          </a:bodyPr>
          <a:lstStyle/>
          <a:p>
            <a:pPr algn="ctr"/>
            <a:br>
              <a:rPr lang="en-US" dirty="0"/>
            </a:br>
            <a:r>
              <a:rPr lang="en-US" dirty="0"/>
              <a:t>Data Science Salary Trends for US Workers – 1Q2023</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4214436"/>
            <a:ext cx="3565524" cy="1731963"/>
          </a:xfrm>
        </p:spPr>
        <p:txBody>
          <a:bodyPr>
            <a:normAutofit/>
          </a:bodyPr>
          <a:lstStyle/>
          <a:p>
            <a:pPr algn="ctr"/>
            <a:r>
              <a:rPr lang="en-US" dirty="0"/>
              <a:t>Rutgers Data Visualization Bootcamp – Group 3</a:t>
            </a:r>
          </a:p>
          <a:p>
            <a:pPr algn="ctr"/>
            <a:r>
              <a:rPr lang="en-US" dirty="0"/>
              <a:t>June 2023</a:t>
            </a:r>
          </a:p>
        </p:txBody>
      </p:sp>
      <p:sp>
        <p:nvSpPr>
          <p:cNvPr id="4" name="Oval 3">
            <a:extLst>
              <a:ext uri="{FF2B5EF4-FFF2-40B4-BE49-F238E27FC236}">
                <a16:creationId xmlns:a16="http://schemas.microsoft.com/office/drawing/2014/main" id="{222F01C4-485F-1A47-DCC9-18BC89F77C52}"/>
              </a:ext>
            </a:extLst>
          </p:cNvPr>
          <p:cNvSpPr/>
          <p:nvPr/>
        </p:nvSpPr>
        <p:spPr>
          <a:xfrm>
            <a:off x="11128341" y="230957"/>
            <a:ext cx="768285" cy="7211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A544E0-7D3D-B0A0-0C63-B78867383B79}"/>
              </a:ext>
            </a:extLst>
          </p:cNvPr>
          <p:cNvSpPr>
            <a:spLocks noGrp="1"/>
          </p:cNvSpPr>
          <p:nvPr>
            <p:ph type="title"/>
          </p:nvPr>
        </p:nvSpPr>
        <p:spPr/>
        <p:txBody>
          <a:bodyPr/>
          <a:lstStyle/>
          <a:p>
            <a:r>
              <a:rPr lang="en-US" dirty="0"/>
              <a:t>Show graphs like Tableau dashboard</a:t>
            </a:r>
          </a:p>
        </p:txBody>
      </p:sp>
      <p:sp>
        <p:nvSpPr>
          <p:cNvPr id="9" name="Text Placeholder 8">
            <a:extLst>
              <a:ext uri="{FF2B5EF4-FFF2-40B4-BE49-F238E27FC236}">
                <a16:creationId xmlns:a16="http://schemas.microsoft.com/office/drawing/2014/main" id="{AC308BCE-3A7F-D144-7B44-46DA318B42DC}"/>
              </a:ext>
            </a:extLst>
          </p:cNvPr>
          <p:cNvSpPr>
            <a:spLocks noGrp="1"/>
          </p:cNvSpPr>
          <p:nvPr>
            <p:ph type="body" idx="1"/>
          </p:nvPr>
        </p:nvSpPr>
        <p:spPr/>
        <p:txBody>
          <a:bodyPr/>
          <a:lstStyle/>
          <a:p>
            <a:endParaRPr lang="en-US"/>
          </a:p>
        </p:txBody>
      </p:sp>
      <mc:AlternateContent xmlns:mc="http://schemas.openxmlformats.org/markup-compatibility/2006" xmlns:cx2="http://schemas.microsoft.com/office/drawing/2015/10/21/chartex">
        <mc:Choice Requires="cx2">
          <p:graphicFrame>
            <p:nvGraphicFramePr>
              <p:cNvPr id="17" name="Content Placeholder 16">
                <a:extLst>
                  <a:ext uri="{FF2B5EF4-FFF2-40B4-BE49-F238E27FC236}">
                    <a16:creationId xmlns:a16="http://schemas.microsoft.com/office/drawing/2014/main" id="{8B00D182-855B-839A-B7EB-FA5F64D47543}"/>
                  </a:ext>
                </a:extLst>
              </p:cNvPr>
              <p:cNvGraphicFramePr>
                <a:graphicFrameLocks noGrp="1"/>
              </p:cNvGraphicFramePr>
              <p:nvPr>
                <p:ph sz="half" idx="2"/>
              </p:nvPr>
            </p:nvGraphicFramePr>
            <p:xfrm>
              <a:off x="558800" y="2432050"/>
              <a:ext cx="3563938" cy="3516313"/>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7" name="Content Placeholder 16">
                <a:extLst>
                  <a:ext uri="{FF2B5EF4-FFF2-40B4-BE49-F238E27FC236}">
                    <a16:creationId xmlns:a16="http://schemas.microsoft.com/office/drawing/2014/main" id="{8B00D182-855B-839A-B7EB-FA5F64D47543}"/>
                  </a:ext>
                </a:extLst>
              </p:cNvPr>
              <p:cNvPicPr>
                <a:picLocks noGrp="1" noRot="1" noChangeAspect="1" noMove="1" noResize="1" noEditPoints="1" noAdjustHandles="1" noChangeArrowheads="1" noChangeShapeType="1"/>
              </p:cNvPicPr>
              <p:nvPr/>
            </p:nvPicPr>
            <p:blipFill>
              <a:blip r:embed="rId3"/>
              <a:stretch>
                <a:fillRect/>
              </a:stretch>
            </p:blipFill>
            <p:spPr>
              <a:xfrm>
                <a:off x="558800" y="2432050"/>
                <a:ext cx="3563938" cy="3516313"/>
              </a:xfrm>
              <a:prstGeom prst="rect">
                <a:avLst/>
              </a:prstGeom>
            </p:spPr>
          </p:pic>
        </mc:Fallback>
      </mc:AlternateContent>
      <p:sp>
        <p:nvSpPr>
          <p:cNvPr id="13" name="Text Placeholder 12">
            <a:extLst>
              <a:ext uri="{FF2B5EF4-FFF2-40B4-BE49-F238E27FC236}">
                <a16:creationId xmlns:a16="http://schemas.microsoft.com/office/drawing/2014/main" id="{E247C322-3629-97FD-96A0-89494F943A71}"/>
              </a:ext>
            </a:extLst>
          </p:cNvPr>
          <p:cNvSpPr>
            <a:spLocks noGrp="1"/>
          </p:cNvSpPr>
          <p:nvPr>
            <p:ph type="body" sz="quarter" idx="13"/>
          </p:nvPr>
        </p:nvSpPr>
        <p:spPr/>
        <p:txBody>
          <a:bodyPr/>
          <a:lstStyle/>
          <a:p>
            <a:endParaRPr lang="en-US"/>
          </a:p>
        </p:txBody>
      </p:sp>
      <p:sp>
        <p:nvSpPr>
          <p:cNvPr id="14" name="Content Placeholder 13">
            <a:extLst>
              <a:ext uri="{FF2B5EF4-FFF2-40B4-BE49-F238E27FC236}">
                <a16:creationId xmlns:a16="http://schemas.microsoft.com/office/drawing/2014/main" id="{F90DA597-C22A-D5DC-CB1F-107AFE831515}"/>
              </a:ext>
            </a:extLst>
          </p:cNvPr>
          <p:cNvSpPr>
            <a:spLocks noGrp="1"/>
          </p:cNvSpPr>
          <p:nvPr>
            <p:ph sz="quarter" idx="14"/>
          </p:nvPr>
        </p:nvSpPr>
        <p:spPr/>
        <p:txBody>
          <a:bodyPr/>
          <a:lstStyle/>
          <a:p>
            <a:endParaRPr lang="en-US"/>
          </a:p>
        </p:txBody>
      </p:sp>
      <p:sp>
        <p:nvSpPr>
          <p:cNvPr id="11" name="Text Placeholder 10">
            <a:extLst>
              <a:ext uri="{FF2B5EF4-FFF2-40B4-BE49-F238E27FC236}">
                <a16:creationId xmlns:a16="http://schemas.microsoft.com/office/drawing/2014/main" id="{F5D6D96F-3B43-9E45-475A-A0D8F3F42ACD}"/>
              </a:ext>
            </a:extLst>
          </p:cNvPr>
          <p:cNvSpPr>
            <a:spLocks noGrp="1"/>
          </p:cNvSpPr>
          <p:nvPr>
            <p:ph type="body" sz="quarter" idx="3"/>
          </p:nvPr>
        </p:nvSpPr>
        <p:spPr/>
        <p:txBody>
          <a:bodyPr/>
          <a:lstStyle/>
          <a:p>
            <a:endParaRPr lang="en-US"/>
          </a:p>
        </p:txBody>
      </p:sp>
      <mc:AlternateContent xmlns:mc="http://schemas.openxmlformats.org/markup-compatibility/2006" xmlns:cx1="http://schemas.microsoft.com/office/drawing/2015/9/8/chartex">
        <mc:Choice Requires="cx1">
          <p:graphicFrame>
            <p:nvGraphicFramePr>
              <p:cNvPr id="20" name="Content Placeholder 19">
                <a:extLst>
                  <a:ext uri="{FF2B5EF4-FFF2-40B4-BE49-F238E27FC236}">
                    <a16:creationId xmlns:a16="http://schemas.microsoft.com/office/drawing/2014/main" id="{797FAE68-8FA9-114D-D400-24BB5B688C64}"/>
                  </a:ext>
                </a:extLst>
              </p:cNvPr>
              <p:cNvGraphicFramePr>
                <a:graphicFrameLocks noGrp="1"/>
              </p:cNvGraphicFramePr>
              <p:nvPr>
                <p:ph sz="quarter" idx="4"/>
              </p:nvPr>
            </p:nvGraphicFramePr>
            <p:xfrm>
              <a:off x="8139113" y="2427288"/>
              <a:ext cx="3509962" cy="3516312"/>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20" name="Content Placeholder 19">
                <a:extLst>
                  <a:ext uri="{FF2B5EF4-FFF2-40B4-BE49-F238E27FC236}">
                    <a16:creationId xmlns:a16="http://schemas.microsoft.com/office/drawing/2014/main" id="{797FAE68-8FA9-114D-D400-24BB5B688C64}"/>
                  </a:ext>
                </a:extLst>
              </p:cNvPr>
              <p:cNvPicPr>
                <a:picLocks noGrp="1" noRot="1" noChangeAspect="1" noMove="1" noResize="1" noEditPoints="1" noAdjustHandles="1" noChangeArrowheads="1" noChangeShapeType="1"/>
              </p:cNvPicPr>
              <p:nvPr/>
            </p:nvPicPr>
            <p:blipFill>
              <a:blip r:embed="rId5"/>
              <a:stretch>
                <a:fillRect/>
              </a:stretch>
            </p:blipFill>
            <p:spPr>
              <a:xfrm>
                <a:off x="8139113" y="2427288"/>
                <a:ext cx="3509962" cy="3516312"/>
              </a:xfrm>
              <a:prstGeom prst="rect">
                <a:avLst/>
              </a:prstGeom>
            </p:spPr>
          </p:pic>
        </mc:Fallback>
      </mc:AlternateContent>
      <p:sp>
        <p:nvSpPr>
          <p:cNvPr id="2" name="Date Placeholder 1">
            <a:extLst>
              <a:ext uri="{FF2B5EF4-FFF2-40B4-BE49-F238E27FC236}">
                <a16:creationId xmlns:a16="http://schemas.microsoft.com/office/drawing/2014/main" id="{465F3405-1530-87C5-36F6-6F6507DE07AC}"/>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8D56C15C-9CD0-09F0-19AB-71C4EEBBFED4}"/>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4" name="Slide Number Placeholder 3">
            <a:extLst>
              <a:ext uri="{FF2B5EF4-FFF2-40B4-BE49-F238E27FC236}">
                <a16:creationId xmlns:a16="http://schemas.microsoft.com/office/drawing/2014/main" id="{ECA77F4F-BE29-75EE-FE2B-8D4216155FD8}"/>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10</a:t>
            </a:fld>
            <a:endParaRPr lang="en-US"/>
          </a:p>
        </p:txBody>
      </p:sp>
    </p:spTree>
    <p:extLst>
      <p:ext uri="{BB962C8B-B14F-4D97-AF65-F5344CB8AC3E}">
        <p14:creationId xmlns:p14="http://schemas.microsoft.com/office/powerpoint/2010/main" val="710247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Content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a:t>Subtitle</a:t>
            </a:r>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Subtitle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en-US" dirty="0"/>
              <a:t>Open the Design Ideas pane for instant slide makeovers. </a:t>
            </a:r>
          </a:p>
          <a:p>
            <a:r>
              <a:rPr lang="en-US" dirty="0"/>
              <a:t>When we have design ideas, we’ll show them to you right there. </a:t>
            </a:r>
          </a:p>
          <a:p>
            <a:endParaRPr lang="en-US" dirty="0"/>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Date Placeholder 1">
            <a:extLst>
              <a:ext uri="{FF2B5EF4-FFF2-40B4-BE49-F238E27FC236}">
                <a16:creationId xmlns:a16="http://schemas.microsoft.com/office/drawing/2014/main" id="{3FE63ECE-D64E-799F-18B0-B3BAC825DC74}"/>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EC78E0F0-B1B1-B6DB-D31A-5ECB38F14A3E}"/>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8" name="Slide Number Placeholder 3">
            <a:extLst>
              <a:ext uri="{FF2B5EF4-FFF2-40B4-BE49-F238E27FC236}">
                <a16:creationId xmlns:a16="http://schemas.microsoft.com/office/drawing/2014/main" id="{C1C2B8F8-DD49-8F8B-AB55-CE13EACBBC2B}"/>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11</a:t>
            </a:fld>
            <a:endParaRPr lang="en-US"/>
          </a:p>
        </p:txBody>
      </p:sp>
    </p:spTree>
    <p:extLst>
      <p:ext uri="{BB962C8B-B14F-4D97-AF65-F5344CB8AC3E}">
        <p14:creationId xmlns:p14="http://schemas.microsoft.com/office/powerpoint/2010/main" val="3891345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Data Analysis</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a:bodyPr>
          <a:lstStyle/>
          <a:p>
            <a:r>
              <a:rPr lang="en-US" dirty="0"/>
              <a:t> </a:t>
            </a:r>
          </a:p>
        </p:txBody>
      </p:sp>
      <p:sp>
        <p:nvSpPr>
          <p:cNvPr id="2" name="Date Placeholder 1">
            <a:extLst>
              <a:ext uri="{FF2B5EF4-FFF2-40B4-BE49-F238E27FC236}">
                <a16:creationId xmlns:a16="http://schemas.microsoft.com/office/drawing/2014/main" id="{FC7C4DE9-CE86-BFDA-53CF-588E065A389B}"/>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C3B1CC61-A285-48E0-46B3-D125F3BCB126}"/>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5E55CC81-35A0-29EA-BC28-2676A047FB5C}"/>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12</a:t>
            </a:fld>
            <a:endParaRPr lang="en-US"/>
          </a:p>
        </p:txBody>
      </p:sp>
    </p:spTree>
    <p:extLst>
      <p:ext uri="{BB962C8B-B14F-4D97-AF65-F5344CB8AC3E}">
        <p14:creationId xmlns:p14="http://schemas.microsoft.com/office/powerpoint/2010/main" val="1521947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Content 2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a:lstStyle/>
          <a:p>
            <a:r>
              <a:rPr lang="en-US" dirty="0"/>
              <a:t>Subtitle</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a:normAutofit fontScale="92500" lnSpcReduction="2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 </a:t>
            </a:r>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a:lstStyle/>
          <a:p>
            <a:r>
              <a:rPr lang="en-US" dirty="0"/>
              <a:t>subtitle</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a:lstStyle/>
          <a:p>
            <a:r>
              <a:rPr lang="en-US"/>
              <a:t>subtitle</a:t>
            </a:r>
            <a:endParaRPr lang="en-US" dirty="0"/>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2" name="Date Placeholder 1">
            <a:extLst>
              <a:ext uri="{FF2B5EF4-FFF2-40B4-BE49-F238E27FC236}">
                <a16:creationId xmlns:a16="http://schemas.microsoft.com/office/drawing/2014/main" id="{811EC45B-6AC3-5F99-7C66-B3D202836206}"/>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E6B435DB-7AE4-FB0C-B6A0-247DA5B8DC87}"/>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4" name="Slide Number Placeholder 3">
            <a:extLst>
              <a:ext uri="{FF2B5EF4-FFF2-40B4-BE49-F238E27FC236}">
                <a16:creationId xmlns:a16="http://schemas.microsoft.com/office/drawing/2014/main" id="{49013F2F-E0F3-783B-8E03-45B3B6BB629E}"/>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13</a:t>
            </a:fld>
            <a:endParaRPr lang="en-US"/>
          </a:p>
        </p:txBody>
      </p:sp>
    </p:spTree>
    <p:extLst>
      <p:ext uri="{BB962C8B-B14F-4D97-AF65-F5344CB8AC3E}">
        <p14:creationId xmlns:p14="http://schemas.microsoft.com/office/powerpoint/2010/main" val="1420547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6"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7"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1"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549276"/>
            <a:ext cx="4369479" cy="1071486"/>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Data Modeling</a:t>
            </a: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50863" y="1867506"/>
            <a:ext cx="4403347" cy="4225320"/>
          </a:xfrm>
        </p:spPr>
        <p:txBody>
          <a:bodyPr vert="horz" wrap="square" lIns="0" tIns="0" rIns="0" bIns="0" rtlCol="0" anchor="t">
            <a:normAutofit/>
          </a:bodyPr>
          <a:lstStyle/>
          <a:p>
            <a:pPr indent="-228600">
              <a:buFont typeface="Arial" panose="020B0604020202020204" pitchFamily="34" charset="0"/>
              <a:buChar char="•"/>
            </a:pPr>
            <a:r>
              <a:rPr lang="en-US" sz="1800" dirty="0"/>
              <a:t>Gathered and prepared the data:  Imported the refined csv from the data cleaning.</a:t>
            </a:r>
          </a:p>
          <a:p>
            <a:pPr indent="-228600">
              <a:buFont typeface="Arial" panose="020B0604020202020204" pitchFamily="34" charset="0"/>
              <a:buChar char="•"/>
            </a:pPr>
            <a:r>
              <a:rPr lang="en-US" sz="1800" dirty="0"/>
              <a:t>Split the data into training and test data sets.  </a:t>
            </a:r>
          </a:p>
          <a:p>
            <a:pPr indent="-228600">
              <a:buFont typeface="Arial" panose="020B0604020202020204" pitchFamily="34" charset="0"/>
              <a:buChar char="•"/>
            </a:pPr>
            <a:r>
              <a:rPr lang="en-US" sz="1800" dirty="0"/>
              <a:t>Identified the features (job category, experience level, remote ratio, company size) and target variable (</a:t>
            </a:r>
            <a:r>
              <a:rPr lang="en-US" sz="1800" dirty="0" err="1"/>
              <a:t>ie</a:t>
            </a:r>
            <a:r>
              <a:rPr lang="en-US" sz="1800" dirty="0"/>
              <a:t>, salary in USD).</a:t>
            </a:r>
          </a:p>
          <a:p>
            <a:pPr indent="-228600">
              <a:buFont typeface="Arial" panose="020B0604020202020204" pitchFamily="34" charset="0"/>
              <a:buChar char="•"/>
            </a:pPr>
            <a:r>
              <a:rPr lang="en-US" sz="1800" dirty="0"/>
              <a:t>Trained and tested a forest regression model.</a:t>
            </a:r>
          </a:p>
          <a:p>
            <a:pPr indent="-228600">
              <a:buFont typeface="Arial" panose="020B0604020202020204" pitchFamily="34" charset="0"/>
              <a:buChar char="•"/>
            </a:pPr>
            <a:r>
              <a:rPr lang="en-US" sz="1800" dirty="0"/>
              <a:t>Evaluated model and finetuned the model.</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46084" r="22916" b="-1"/>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2" name="Group 28">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30"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3" name="Oval 33">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Date Placeholder 1">
            <a:extLst>
              <a:ext uri="{FF2B5EF4-FFF2-40B4-BE49-F238E27FC236}">
                <a16:creationId xmlns:a16="http://schemas.microsoft.com/office/drawing/2014/main" id="{2044E150-552A-E8B8-F2AE-4C50249F0762}"/>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86A3FDBD-038A-1268-849C-DB956B595860}"/>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0146C407-D133-C736-C4C5-8DB66C632B91}"/>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14</a:t>
            </a:fld>
            <a:endParaRPr lang="en-US"/>
          </a:p>
        </p:txBody>
      </p:sp>
    </p:spTree>
    <p:extLst>
      <p:ext uri="{BB962C8B-B14F-4D97-AF65-F5344CB8AC3E}">
        <p14:creationId xmlns:p14="http://schemas.microsoft.com/office/powerpoint/2010/main" val="3168979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p:txBody>
          <a:bodyPr/>
          <a:lstStyle/>
          <a:p>
            <a:r>
              <a:rPr lang="en-US" dirty="0"/>
              <a:t>Implementing the Random Forest Model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p:txBody>
          <a:bodyPr/>
          <a:lstStyle/>
          <a:p>
            <a:r>
              <a:rPr lang="en-US" dirty="0"/>
              <a:t>Model accuracy</a:t>
            </a:r>
          </a:p>
        </p:txBody>
      </p:sp>
      <p:sp>
        <p:nvSpPr>
          <p:cNvPr id="17" name="Text Placeholder 16">
            <a:extLst>
              <a:ext uri="{FF2B5EF4-FFF2-40B4-BE49-F238E27FC236}">
                <a16:creationId xmlns:a16="http://schemas.microsoft.com/office/drawing/2014/main" id="{E9D6CA75-CE0A-8443-8050-52C1F774D8AA}"/>
              </a:ext>
            </a:extLst>
          </p:cNvPr>
          <p:cNvSpPr>
            <a:spLocks noGrp="1"/>
          </p:cNvSpPr>
          <p:nvPr>
            <p:ph type="body" sz="quarter" idx="13"/>
          </p:nvPr>
        </p:nvSpPr>
        <p:spPr/>
        <p:txBody>
          <a:bodyPr/>
          <a:lstStyle/>
          <a:p>
            <a:r>
              <a:rPr lang="en-US" dirty="0"/>
              <a:t>Feature importance in MODEL</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p:txBody>
          <a:bodyPr/>
          <a:lstStyle/>
          <a:p>
            <a:r>
              <a:rPr lang="en-US" dirty="0"/>
              <a:t>Average Salary per job title - model</a:t>
            </a:r>
          </a:p>
        </p:txBody>
      </p:sp>
      <p:pic>
        <p:nvPicPr>
          <p:cNvPr id="25" name="Content Placeholder 3">
            <a:extLst>
              <a:ext uri="{FF2B5EF4-FFF2-40B4-BE49-F238E27FC236}">
                <a16:creationId xmlns:a16="http://schemas.microsoft.com/office/drawing/2014/main" id="{B1A9AC23-7E5B-7F2D-1CEE-E6B8350EE889}"/>
              </a:ext>
            </a:extLst>
          </p:cNvPr>
          <p:cNvPicPr>
            <a:picLocks noGrp="1" noChangeAspect="1"/>
          </p:cNvPicPr>
          <p:nvPr>
            <p:ph sz="quarter" idx="4"/>
          </p:nvPr>
        </p:nvPicPr>
        <p:blipFill>
          <a:blip r:embed="rId2"/>
          <a:stretch>
            <a:fillRect/>
          </a:stretch>
        </p:blipFill>
        <p:spPr>
          <a:xfrm>
            <a:off x="8139659" y="3106304"/>
            <a:ext cx="3509962" cy="2192432"/>
          </a:xfrm>
          <a:prstGeom prst="rect">
            <a:avLst/>
          </a:prstGeom>
        </p:spPr>
      </p:pic>
      <p:pic>
        <p:nvPicPr>
          <p:cNvPr id="30" name="Content Placeholder 29">
            <a:extLst>
              <a:ext uri="{FF2B5EF4-FFF2-40B4-BE49-F238E27FC236}">
                <a16:creationId xmlns:a16="http://schemas.microsoft.com/office/drawing/2014/main" id="{3B865FD8-0C95-1576-3A17-2DC3D1771EB4}"/>
              </a:ext>
            </a:extLst>
          </p:cNvPr>
          <p:cNvPicPr>
            <a:picLocks noGrp="1" noChangeAspect="1"/>
          </p:cNvPicPr>
          <p:nvPr>
            <p:ph sz="quarter" idx="14"/>
          </p:nvPr>
        </p:nvPicPr>
        <p:blipFill>
          <a:blip r:embed="rId3"/>
          <a:stretch>
            <a:fillRect/>
          </a:stretch>
        </p:blipFill>
        <p:spPr>
          <a:xfrm>
            <a:off x="4341813" y="3112341"/>
            <a:ext cx="3508375" cy="2192432"/>
          </a:xfrm>
        </p:spPr>
      </p:pic>
      <p:pic>
        <p:nvPicPr>
          <p:cNvPr id="36" name="Content Placeholder 35">
            <a:extLst>
              <a:ext uri="{FF2B5EF4-FFF2-40B4-BE49-F238E27FC236}">
                <a16:creationId xmlns:a16="http://schemas.microsoft.com/office/drawing/2014/main" id="{893C5000-8DA1-3DF6-E811-CA294A4B57C2}"/>
              </a:ext>
            </a:extLst>
          </p:cNvPr>
          <p:cNvPicPr>
            <a:picLocks noGrp="1" noChangeAspect="1"/>
          </p:cNvPicPr>
          <p:nvPr>
            <p:ph sz="half" idx="2"/>
          </p:nvPr>
        </p:nvPicPr>
        <p:blipFill>
          <a:blip r:embed="rId4"/>
          <a:stretch>
            <a:fillRect/>
          </a:stretch>
        </p:blipFill>
        <p:spPr>
          <a:xfrm>
            <a:off x="558800" y="3112340"/>
            <a:ext cx="3563938" cy="2169843"/>
          </a:xfrm>
          <a:ln w="9525">
            <a:solidFill>
              <a:schemeClr val="tx1"/>
            </a:solidFill>
          </a:ln>
        </p:spPr>
      </p:pic>
      <p:sp>
        <p:nvSpPr>
          <p:cNvPr id="38" name="Rectangle: Rounded Corners 37">
            <a:extLst>
              <a:ext uri="{FF2B5EF4-FFF2-40B4-BE49-F238E27FC236}">
                <a16:creationId xmlns:a16="http://schemas.microsoft.com/office/drawing/2014/main" id="{CDAB3DE3-14E5-ED68-F4E7-0E6F4A202F2E}"/>
              </a:ext>
            </a:extLst>
          </p:cNvPr>
          <p:cNvSpPr/>
          <p:nvPr/>
        </p:nvSpPr>
        <p:spPr>
          <a:xfrm>
            <a:off x="1590676" y="4525331"/>
            <a:ext cx="211454" cy="82867"/>
          </a:xfrm>
          <a:prstGeom prst="roundRect">
            <a:avLst/>
          </a:prstGeom>
          <a:noFill/>
          <a:ln w="952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C71A7792-1783-2C51-D428-E6B09493E9DF}"/>
              </a:ext>
            </a:extLst>
          </p:cNvPr>
          <p:cNvSpPr/>
          <p:nvPr/>
        </p:nvSpPr>
        <p:spPr>
          <a:xfrm>
            <a:off x="1954531" y="4525331"/>
            <a:ext cx="211454" cy="82867"/>
          </a:xfrm>
          <a:prstGeom prst="roundRect">
            <a:avLst/>
          </a:prstGeom>
          <a:noFill/>
          <a:ln w="952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00B28657-4835-2B19-0B90-6B327AF5C68B}"/>
              </a:ext>
            </a:extLst>
          </p:cNvPr>
          <p:cNvSpPr/>
          <p:nvPr/>
        </p:nvSpPr>
        <p:spPr>
          <a:xfrm>
            <a:off x="1590676" y="4623432"/>
            <a:ext cx="211454" cy="82868"/>
          </a:xfrm>
          <a:prstGeom prst="roundRect">
            <a:avLst/>
          </a:prstGeom>
          <a:no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05A9C24F-91BB-90E1-CEE7-16D2252F9571}"/>
              </a:ext>
            </a:extLst>
          </p:cNvPr>
          <p:cNvSpPr/>
          <p:nvPr/>
        </p:nvSpPr>
        <p:spPr>
          <a:xfrm>
            <a:off x="1234760" y="4525331"/>
            <a:ext cx="211454" cy="82867"/>
          </a:xfrm>
          <a:prstGeom prst="roundRect">
            <a:avLst/>
          </a:prstGeom>
          <a:noFill/>
          <a:ln w="952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817B1DE5-6A33-8928-AD4D-E5031BD9EE2A}"/>
              </a:ext>
            </a:extLst>
          </p:cNvPr>
          <p:cNvSpPr/>
          <p:nvPr/>
        </p:nvSpPr>
        <p:spPr>
          <a:xfrm>
            <a:off x="1234760" y="4718688"/>
            <a:ext cx="211454" cy="82867"/>
          </a:xfrm>
          <a:prstGeom prst="roundRect">
            <a:avLst/>
          </a:prstGeom>
          <a:no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2A77C488-DAB0-4161-D4BD-E276F2E07813}"/>
              </a:ext>
            </a:extLst>
          </p:cNvPr>
          <p:cNvSpPr/>
          <p:nvPr/>
        </p:nvSpPr>
        <p:spPr>
          <a:xfrm>
            <a:off x="1590676" y="4718688"/>
            <a:ext cx="211454" cy="82867"/>
          </a:xfrm>
          <a:prstGeom prst="roundRect">
            <a:avLst/>
          </a:prstGeom>
          <a:no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02845DBF-BD97-82B4-3139-3EEB54FF0B82}"/>
              </a:ext>
            </a:extLst>
          </p:cNvPr>
          <p:cNvSpPr/>
          <p:nvPr/>
        </p:nvSpPr>
        <p:spPr>
          <a:xfrm>
            <a:off x="1234760" y="5089213"/>
            <a:ext cx="211454" cy="82867"/>
          </a:xfrm>
          <a:prstGeom prst="roundRect">
            <a:avLst/>
          </a:prstGeom>
          <a:noFill/>
          <a:ln w="952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ate Placeholder 1">
            <a:extLst>
              <a:ext uri="{FF2B5EF4-FFF2-40B4-BE49-F238E27FC236}">
                <a16:creationId xmlns:a16="http://schemas.microsoft.com/office/drawing/2014/main" id="{BDDB150B-6DBA-F6F9-CCF9-9FDFBAA9C2F3}"/>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47" name="Footer Placeholder 2">
            <a:extLst>
              <a:ext uri="{FF2B5EF4-FFF2-40B4-BE49-F238E27FC236}">
                <a16:creationId xmlns:a16="http://schemas.microsoft.com/office/drawing/2014/main" id="{557AD454-56FE-6283-CEDA-AB0BA07BA011}"/>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48" name="Slide Number Placeholder 3">
            <a:extLst>
              <a:ext uri="{FF2B5EF4-FFF2-40B4-BE49-F238E27FC236}">
                <a16:creationId xmlns:a16="http://schemas.microsoft.com/office/drawing/2014/main" id="{B0BAAC00-F009-7B4A-CB86-A6004B91BAD6}"/>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15</a:t>
            </a:fld>
            <a:endParaRPr lang="en-US"/>
          </a:p>
        </p:txBody>
      </p:sp>
    </p:spTree>
    <p:extLst>
      <p:ext uri="{BB962C8B-B14F-4D97-AF65-F5344CB8AC3E}">
        <p14:creationId xmlns:p14="http://schemas.microsoft.com/office/powerpoint/2010/main" val="3643630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p:txBody>
          <a:bodyPr/>
          <a:lstStyle/>
          <a:p>
            <a:r>
              <a:rPr lang="en-US" dirty="0"/>
              <a:t>Data Analysis - Model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p:txBody>
          <a:bodyPr/>
          <a:lstStyle/>
          <a:p>
            <a:r>
              <a:rPr lang="en-US" dirty="0"/>
              <a:t>Average Salary per job title - model</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p:txBody>
          <a:bodyPr/>
          <a:lstStyle/>
          <a:p>
            <a:r>
              <a:rPr lang="en-US" dirty="0"/>
              <a:t>Experience Level frequency per Job Category</a:t>
            </a:r>
          </a:p>
        </p:txBody>
      </p:sp>
      <p:pic>
        <p:nvPicPr>
          <p:cNvPr id="21" name="Content Placeholder 20">
            <a:extLst>
              <a:ext uri="{FF2B5EF4-FFF2-40B4-BE49-F238E27FC236}">
                <a16:creationId xmlns:a16="http://schemas.microsoft.com/office/drawing/2014/main" id="{E6DBA607-3A97-B3C9-89EE-C012FD8B4B13}"/>
              </a:ext>
            </a:extLst>
          </p:cNvPr>
          <p:cNvPicPr>
            <a:picLocks noGrp="1" noChangeAspect="1"/>
          </p:cNvPicPr>
          <p:nvPr>
            <p:ph sz="quarter" idx="4"/>
          </p:nvPr>
        </p:nvPicPr>
        <p:blipFill>
          <a:blip r:embed="rId2"/>
          <a:stretch>
            <a:fillRect/>
          </a:stretch>
        </p:blipFill>
        <p:spPr>
          <a:xfrm>
            <a:off x="7184409" y="2427288"/>
            <a:ext cx="3492145" cy="3516312"/>
          </a:xfrm>
        </p:spPr>
      </p:pic>
      <p:pic>
        <p:nvPicPr>
          <p:cNvPr id="9" name="Content Placeholder 8">
            <a:extLst>
              <a:ext uri="{FF2B5EF4-FFF2-40B4-BE49-F238E27FC236}">
                <a16:creationId xmlns:a16="http://schemas.microsoft.com/office/drawing/2014/main" id="{6889FA6F-5D80-0B1E-97FF-6CC22853E30D}"/>
              </a:ext>
            </a:extLst>
          </p:cNvPr>
          <p:cNvPicPr>
            <a:picLocks noGrp="1" noChangeAspect="1"/>
          </p:cNvPicPr>
          <p:nvPr>
            <p:ph sz="half" idx="2"/>
          </p:nvPr>
        </p:nvPicPr>
        <p:blipFill>
          <a:blip r:embed="rId3"/>
          <a:stretch>
            <a:fillRect/>
          </a:stretch>
        </p:blipFill>
        <p:spPr>
          <a:xfrm>
            <a:off x="550863" y="2966448"/>
            <a:ext cx="5429250" cy="2437992"/>
          </a:xfrm>
        </p:spPr>
      </p:pic>
      <p:sp>
        <p:nvSpPr>
          <p:cNvPr id="13" name="Date Placeholder 1">
            <a:extLst>
              <a:ext uri="{FF2B5EF4-FFF2-40B4-BE49-F238E27FC236}">
                <a16:creationId xmlns:a16="http://schemas.microsoft.com/office/drawing/2014/main" id="{F2CF1C2E-A071-C6F9-3451-98B95A7C929D}"/>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17" name="Footer Placeholder 2">
            <a:extLst>
              <a:ext uri="{FF2B5EF4-FFF2-40B4-BE49-F238E27FC236}">
                <a16:creationId xmlns:a16="http://schemas.microsoft.com/office/drawing/2014/main" id="{350E761B-A099-0AA9-F545-123F6499F407}"/>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18" name="Slide Number Placeholder 3">
            <a:extLst>
              <a:ext uri="{FF2B5EF4-FFF2-40B4-BE49-F238E27FC236}">
                <a16:creationId xmlns:a16="http://schemas.microsoft.com/office/drawing/2014/main" id="{FC634B67-08A0-AD4E-29D1-965211A2D5FC}"/>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16</a:t>
            </a:fld>
            <a:endParaRPr lang="en-US"/>
          </a:p>
        </p:txBody>
      </p:sp>
    </p:spTree>
    <p:extLst>
      <p:ext uri="{BB962C8B-B14F-4D97-AF65-F5344CB8AC3E}">
        <p14:creationId xmlns:p14="http://schemas.microsoft.com/office/powerpoint/2010/main" val="1966113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Data Predictions</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2" name="Date Placeholder 1">
            <a:extLst>
              <a:ext uri="{FF2B5EF4-FFF2-40B4-BE49-F238E27FC236}">
                <a16:creationId xmlns:a16="http://schemas.microsoft.com/office/drawing/2014/main" id="{EE46A848-A492-0ED9-696C-D9F0926A3D6A}"/>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C8879089-6911-4CC3-1613-7D7D3F31CE35}"/>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B6586CAC-01AE-691A-2979-137A0BEC31F9}"/>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17</a:t>
            </a:fld>
            <a:endParaRPr lang="en-US"/>
          </a:p>
        </p:txBody>
      </p:sp>
    </p:spTree>
    <p:extLst>
      <p:ext uri="{BB962C8B-B14F-4D97-AF65-F5344CB8AC3E}">
        <p14:creationId xmlns:p14="http://schemas.microsoft.com/office/powerpoint/2010/main" val="3626334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Content 2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a:lstStyle/>
          <a:p>
            <a:r>
              <a:rPr lang="en-US" dirty="0"/>
              <a:t>Subtitle</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a:normAutofit fontScale="92500" lnSpcReduction="2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 </a:t>
            </a:r>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a:lstStyle/>
          <a:p>
            <a:r>
              <a:rPr lang="en-US" dirty="0"/>
              <a:t>subtitle</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a:lstStyle/>
          <a:p>
            <a:r>
              <a:rPr lang="en-US"/>
              <a:t>subtitle</a:t>
            </a:r>
            <a:endParaRPr lang="en-US" dirty="0"/>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2" name="Date Placeholder 1">
            <a:extLst>
              <a:ext uri="{FF2B5EF4-FFF2-40B4-BE49-F238E27FC236}">
                <a16:creationId xmlns:a16="http://schemas.microsoft.com/office/drawing/2014/main" id="{0AF49919-E91B-D59A-1A08-7EA25C20D055}"/>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DCC4E184-236C-3430-B161-C2D586C76314}"/>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4" name="Slide Number Placeholder 3">
            <a:extLst>
              <a:ext uri="{FF2B5EF4-FFF2-40B4-BE49-F238E27FC236}">
                <a16:creationId xmlns:a16="http://schemas.microsoft.com/office/drawing/2014/main" id="{DF045998-E8E4-B9F2-4A0A-AE4B07C147A9}"/>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18</a:t>
            </a:fld>
            <a:endParaRPr lang="en-US"/>
          </a:p>
        </p:txBody>
      </p:sp>
    </p:spTree>
    <p:extLst>
      <p:ext uri="{BB962C8B-B14F-4D97-AF65-F5344CB8AC3E}">
        <p14:creationId xmlns:p14="http://schemas.microsoft.com/office/powerpoint/2010/main" val="883699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2" name="Date Placeholder 1">
            <a:extLst>
              <a:ext uri="{FF2B5EF4-FFF2-40B4-BE49-F238E27FC236}">
                <a16:creationId xmlns:a16="http://schemas.microsoft.com/office/drawing/2014/main" id="{7935995B-DE9A-26E0-DB2A-CB40159A98B6}"/>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A7AD03D5-7CB3-E2FB-BBD3-F1D1B6D5C353}"/>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69114A44-3CD0-A6C6-7B24-43128E31630A}"/>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19</a:t>
            </a:fld>
            <a:endParaRPr lang="en-US"/>
          </a:p>
        </p:txBody>
      </p:sp>
    </p:spTree>
    <p:extLst>
      <p:ext uri="{BB962C8B-B14F-4D97-AF65-F5344CB8AC3E}">
        <p14:creationId xmlns:p14="http://schemas.microsoft.com/office/powerpoint/2010/main" val="3521561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dirty="0"/>
              <a:t>Introduction</a:t>
            </a:r>
          </a:p>
          <a:p>
            <a:r>
              <a:rPr lang="en-US" dirty="0"/>
              <a:t>Data Cleaning</a:t>
            </a:r>
          </a:p>
          <a:p>
            <a:r>
              <a:rPr lang="en-US" dirty="0"/>
              <a:t>Data Analysis</a:t>
            </a:r>
          </a:p>
          <a:p>
            <a:r>
              <a:rPr lang="en-US" dirty="0"/>
              <a:t>Modeling</a:t>
            </a:r>
          </a:p>
          <a:p>
            <a:r>
              <a:rPr lang="en-US" dirty="0"/>
              <a:t>Predictions</a:t>
            </a:r>
          </a:p>
          <a:p>
            <a:r>
              <a:rPr lang="en-US" dirty="0"/>
              <a:t>Lessons Learned</a:t>
            </a: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4" name="Oval 3">
            <a:extLst>
              <a:ext uri="{FF2B5EF4-FFF2-40B4-BE49-F238E27FC236}">
                <a16:creationId xmlns:a16="http://schemas.microsoft.com/office/drawing/2014/main" id="{53E1CA95-67F3-DC80-A822-FB3BEFDF38E8}"/>
              </a:ext>
            </a:extLst>
          </p:cNvPr>
          <p:cNvSpPr/>
          <p:nvPr/>
        </p:nvSpPr>
        <p:spPr>
          <a:xfrm>
            <a:off x="10906812" y="443060"/>
            <a:ext cx="768285" cy="7211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ate Placeholder 1">
            <a:extLst>
              <a:ext uri="{FF2B5EF4-FFF2-40B4-BE49-F238E27FC236}">
                <a16:creationId xmlns:a16="http://schemas.microsoft.com/office/drawing/2014/main" id="{D091BD54-1EEA-3EF1-657C-6B617DF73790}"/>
              </a:ext>
            </a:extLst>
          </p:cNvPr>
          <p:cNvSpPr txBox="1">
            <a:spLocks/>
          </p:cNvSpPr>
          <p:nvPr/>
        </p:nvSpPr>
        <p:spPr>
          <a:xfrm>
            <a:off x="550863" y="648044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18" name="Footer Placeholder 2">
            <a:extLst>
              <a:ext uri="{FF2B5EF4-FFF2-40B4-BE49-F238E27FC236}">
                <a16:creationId xmlns:a16="http://schemas.microsoft.com/office/drawing/2014/main" id="{BB2C53CF-0136-C78A-FE2A-8410206B74A2}"/>
              </a:ext>
            </a:extLst>
          </p:cNvPr>
          <p:cNvSpPr txBox="1">
            <a:spLocks/>
          </p:cNvSpPr>
          <p:nvPr/>
        </p:nvSpPr>
        <p:spPr>
          <a:xfrm>
            <a:off x="3359150" y="6480446"/>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19" name="Slide Number Placeholder 3">
            <a:extLst>
              <a:ext uri="{FF2B5EF4-FFF2-40B4-BE49-F238E27FC236}">
                <a16:creationId xmlns:a16="http://schemas.microsoft.com/office/drawing/2014/main" id="{F4645468-AD98-69AD-02B7-B4256DA3A61B}"/>
              </a:ext>
            </a:extLst>
          </p:cNvPr>
          <p:cNvSpPr txBox="1">
            <a:spLocks/>
          </p:cNvSpPr>
          <p:nvPr/>
        </p:nvSpPr>
        <p:spPr>
          <a:xfrm>
            <a:off x="9948863" y="6480446"/>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Lessons Learned</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fontScale="77500" lnSpcReduction="20000"/>
          </a:bodyPr>
          <a:lstStyle/>
          <a:p>
            <a:pPr marL="342900" indent="-342900">
              <a:buFont typeface="Arial" panose="020B0604020202020204" pitchFamily="34" charset="0"/>
              <a:buChar char="•"/>
            </a:pPr>
            <a:r>
              <a:rPr lang="en-US" dirty="0"/>
              <a:t>A few lessons learned here</a:t>
            </a:r>
          </a:p>
          <a:p>
            <a:pPr marL="342900" indent="-342900">
              <a:buFont typeface="Arial" panose="020B0604020202020204" pitchFamily="34" charset="0"/>
              <a:buChar char="•"/>
            </a:pPr>
            <a:r>
              <a:rPr lang="en-US" dirty="0"/>
              <a:t>And here</a:t>
            </a:r>
          </a:p>
          <a:p>
            <a:pPr marL="342900" indent="-342900">
              <a:buFont typeface="Arial" panose="020B0604020202020204" pitchFamily="34" charset="0"/>
              <a:buChar char="•"/>
            </a:pPr>
            <a:r>
              <a:rPr lang="en-US" dirty="0"/>
              <a:t>Refine scope of our questions based on time constraints.  Model built to predict salary based on inputs.  We did not complete the additional models </a:t>
            </a:r>
            <a:r>
              <a:rPr lang="en-US"/>
              <a:t>to predict </a:t>
            </a:r>
            <a:r>
              <a:rPr lang="en-US" dirty="0"/>
              <a:t>job title or experience level based on salary. </a:t>
            </a:r>
          </a:p>
        </p:txBody>
      </p:sp>
      <p:sp>
        <p:nvSpPr>
          <p:cNvPr id="2" name="Date Placeholder 1">
            <a:extLst>
              <a:ext uri="{FF2B5EF4-FFF2-40B4-BE49-F238E27FC236}">
                <a16:creationId xmlns:a16="http://schemas.microsoft.com/office/drawing/2014/main" id="{7AD557E9-B2DE-7003-7917-93F905FEEC23}"/>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F38ED38D-7342-F213-4AEC-FA19B76F0863}"/>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C363DD0C-E1C1-4D5C-456D-E7A168CC31D6}"/>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20</a:t>
            </a:fld>
            <a:endParaRPr lang="en-US"/>
          </a:p>
        </p:txBody>
      </p:sp>
    </p:spTree>
    <p:extLst>
      <p:ext uri="{BB962C8B-B14F-4D97-AF65-F5344CB8AC3E}">
        <p14:creationId xmlns:p14="http://schemas.microsoft.com/office/powerpoint/2010/main" val="2494024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549275"/>
            <a:ext cx="4783137" cy="5390092"/>
          </a:xfrm>
        </p:spPr>
        <p:txBody>
          <a:bodyPr>
            <a:normAutofit/>
          </a:bodyPr>
          <a:lstStyle/>
          <a:p>
            <a:r>
              <a:rPr lang="en-US" dirty="0"/>
              <a:t>Ready to negotiate salary for your new data science position… </a:t>
            </a:r>
            <a:br>
              <a:rPr lang="en-US" dirty="0"/>
            </a:br>
            <a:r>
              <a:rPr lang="en-US" dirty="0"/>
              <a:t>this app is here to help. </a:t>
            </a:r>
            <a:br>
              <a:rPr lang="en-US" dirty="0"/>
            </a:br>
            <a:br>
              <a:rPr lang="en-US" dirty="0"/>
            </a:br>
            <a:r>
              <a:rPr lang="en-US" sz="2800" dirty="0"/>
              <a:t>Know your worth.  </a:t>
            </a:r>
            <a:br>
              <a:rPr lang="en-US" sz="2800" dirty="0"/>
            </a:br>
            <a:r>
              <a:rPr lang="en-US" sz="2800" dirty="0"/>
              <a:t>You are your best advocate.</a:t>
            </a:r>
            <a:endParaRPr lang="en-US" dirty="0"/>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endParaRPr lang="en-US" dirty="0"/>
          </a:p>
          <a:p>
            <a:endParaRPr lang="en-US"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535809" y="656633"/>
            <a:ext cx="5132388" cy="5132388"/>
          </a:xfrm>
        </p:spPr>
      </p:pic>
      <p:sp>
        <p:nvSpPr>
          <p:cNvPr id="2" name="Date Placeholder 1">
            <a:extLst>
              <a:ext uri="{FF2B5EF4-FFF2-40B4-BE49-F238E27FC236}">
                <a16:creationId xmlns:a16="http://schemas.microsoft.com/office/drawing/2014/main" id="{F0248028-1D8F-F92B-9165-56D8213D8AF3}"/>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30839D5B-7851-86CB-5666-28866767A337}"/>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4" name="Slide Number Placeholder 3">
            <a:extLst>
              <a:ext uri="{FF2B5EF4-FFF2-40B4-BE49-F238E27FC236}">
                <a16:creationId xmlns:a16="http://schemas.microsoft.com/office/drawing/2014/main" id="{B0CF4B72-D793-626A-0E8F-6D3CDAAF17E9}"/>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21</a:t>
            </a:fld>
            <a:endParaRPr lang="en-US"/>
          </a:p>
        </p:txBody>
      </p:sp>
    </p:spTree>
    <p:extLst>
      <p:ext uri="{BB962C8B-B14F-4D97-AF65-F5344CB8AC3E}">
        <p14:creationId xmlns:p14="http://schemas.microsoft.com/office/powerpoint/2010/main" val="395518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1" name="Freeform: Shape 5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Oval 5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Oval 5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4" name="Group 5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0" name="Freeform: Shape 5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Oval 6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Oval 6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15" name="Rectangle 6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erson sitting at a desk with two computers&#10;&#10;Description automatically generated with low confidence">
            <a:extLst>
              <a:ext uri="{FF2B5EF4-FFF2-40B4-BE49-F238E27FC236}">
                <a16:creationId xmlns:a16="http://schemas.microsoft.com/office/drawing/2014/main" id="{AE3C99AA-536E-5B57-CB6B-A82DBD8D0215}"/>
              </a:ext>
            </a:extLst>
          </p:cNvPr>
          <p:cNvPicPr>
            <a:picLocks noChangeAspect="1"/>
          </p:cNvPicPr>
          <p:nvPr/>
        </p:nvPicPr>
        <p:blipFill rotWithShape="1">
          <a:blip r:embed="rId2"/>
          <a:srcRect b="15730"/>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16" name="Rectangle 66">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E3E235AA-CC64-45F0-808A-67475FEFDB65}"/>
              </a:ext>
            </a:extLst>
          </p:cNvPr>
          <p:cNvSpPr>
            <a:spLocks noGrp="1"/>
          </p:cNvSpPr>
          <p:nvPr>
            <p:ph type="title"/>
          </p:nvPr>
        </p:nvSpPr>
        <p:spPr>
          <a:xfrm>
            <a:off x="8075613" y="549275"/>
            <a:ext cx="3565524" cy="2887174"/>
          </a:xfrm>
        </p:spPr>
        <p:txBody>
          <a:bodyPr vert="horz" wrap="square" lIns="0" tIns="0" rIns="0" bIns="0" rtlCol="0" anchor="b" anchorCtr="0">
            <a:normAutofit/>
          </a:bodyPr>
          <a:lstStyle/>
          <a:p>
            <a:pPr>
              <a:lnSpc>
                <a:spcPct val="100000"/>
              </a:lnSpc>
            </a:pPr>
            <a:r>
              <a:rPr lang="en-US" kern="1200">
                <a:solidFill>
                  <a:schemeClr val="tx1"/>
                </a:solidFill>
                <a:latin typeface="+mj-lt"/>
                <a:ea typeface="+mj-ea"/>
                <a:cs typeface="+mj-cs"/>
              </a:rPr>
              <a:t>Data Sources</a:t>
            </a:r>
          </a:p>
        </p:txBody>
      </p:sp>
      <p:sp>
        <p:nvSpPr>
          <p:cNvPr id="117" name="Rectangle 68">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8E33A242-E60A-260F-BC18-16507483065D}"/>
              </a:ext>
            </a:extLst>
          </p:cNvPr>
          <p:cNvSpPr>
            <a:spLocks noGrp="1"/>
          </p:cNvSpPr>
          <p:nvPr>
            <p:ph sz="quarter" idx="15"/>
          </p:nvPr>
        </p:nvSpPr>
        <p:spPr>
          <a:xfrm>
            <a:off x="8075612" y="3569007"/>
            <a:ext cx="3565525" cy="2523817"/>
          </a:xfrm>
        </p:spPr>
        <p:txBody>
          <a:bodyPr vert="horz" wrap="square" lIns="0" tIns="0" rIns="0" bIns="0" rtlCol="0">
            <a:normAutofit/>
          </a:bodyPr>
          <a:lstStyle/>
          <a:p>
            <a:pPr>
              <a:lnSpc>
                <a:spcPct val="100000"/>
              </a:lnSpc>
            </a:pPr>
            <a:r>
              <a:rPr lang="en-US" kern="1200">
                <a:latin typeface="+mn-lt"/>
                <a:ea typeface="+mn-ea"/>
                <a:cs typeface="+mn-cs"/>
              </a:rPr>
              <a:t>Original dataset:  https://www.kaggle.com/datasets/arnabchaki/data-science-salaries-2023,</a:t>
            </a:r>
          </a:p>
        </p:txBody>
      </p:sp>
      <p:sp>
        <p:nvSpPr>
          <p:cNvPr id="2" name="Date Placeholder 1">
            <a:extLst>
              <a:ext uri="{FF2B5EF4-FFF2-40B4-BE49-F238E27FC236}">
                <a16:creationId xmlns:a16="http://schemas.microsoft.com/office/drawing/2014/main" id="{74B0F460-5F40-DABC-0D0E-7CF92AF2B9AA}"/>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80000"/>
                  </a:schemeClr>
                </a:solidFill>
              </a:rPr>
              <a:t>June 11, 2023</a:t>
            </a:r>
            <a:endParaRPr lang="en-US" dirty="0">
              <a:solidFill>
                <a:schemeClr val="bg1">
                  <a:alpha val="80000"/>
                </a:schemeClr>
              </a:solidFill>
            </a:endParaRPr>
          </a:p>
        </p:txBody>
      </p:sp>
      <p:sp>
        <p:nvSpPr>
          <p:cNvPr id="3" name="Footer Placeholder 2">
            <a:extLst>
              <a:ext uri="{FF2B5EF4-FFF2-40B4-BE49-F238E27FC236}">
                <a16:creationId xmlns:a16="http://schemas.microsoft.com/office/drawing/2014/main" id="{181A9612-8CB7-82E2-CC8A-2C8FE566038C}"/>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80000"/>
                  </a:schemeClr>
                </a:solidFill>
              </a:rPr>
              <a:t>Data-Related Jobs Salary Predictor app</a:t>
            </a:r>
          </a:p>
        </p:txBody>
      </p:sp>
      <p:sp>
        <p:nvSpPr>
          <p:cNvPr id="4" name="Slide Number Placeholder 3">
            <a:extLst>
              <a:ext uri="{FF2B5EF4-FFF2-40B4-BE49-F238E27FC236}">
                <a16:creationId xmlns:a16="http://schemas.microsoft.com/office/drawing/2014/main" id="{A2C317F0-280B-66C0-1CE2-3D0B46ED3978}"/>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solidFill>
                  <a:schemeClr val="bg1">
                    <a:alpha val="80000"/>
                  </a:schemeClr>
                </a:solidFill>
              </a:rPr>
              <a:pPr/>
              <a:t>22</a:t>
            </a:fld>
            <a:endParaRPr lang="en-US">
              <a:solidFill>
                <a:schemeClr val="bg1">
                  <a:alpha val="80000"/>
                </a:schemeClr>
              </a:solidFill>
            </a:endParaRPr>
          </a:p>
        </p:txBody>
      </p:sp>
    </p:spTree>
    <p:extLst>
      <p:ext uri="{BB962C8B-B14F-4D97-AF65-F5344CB8AC3E}">
        <p14:creationId xmlns:p14="http://schemas.microsoft.com/office/powerpoint/2010/main" val="384251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Presenter name</a:t>
            </a:r>
          </a:p>
          <a:p>
            <a:r>
              <a:rPr lang="en-US" dirty="0"/>
              <a:t>Email address</a:t>
            </a:r>
          </a:p>
          <a:p>
            <a:r>
              <a:rPr lang="en-US" dirty="0" err="1"/>
              <a:t>Github</a:t>
            </a:r>
            <a:r>
              <a:rPr lang="en-US" dirty="0"/>
              <a:t> address</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2" name="Date Placeholder 1">
            <a:extLst>
              <a:ext uri="{FF2B5EF4-FFF2-40B4-BE49-F238E27FC236}">
                <a16:creationId xmlns:a16="http://schemas.microsoft.com/office/drawing/2014/main" id="{3A51DAF4-1A17-A524-8D83-C9031BD01A29}"/>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862173C8-B05F-F0D5-FEA7-0109CB0E99BB}"/>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46E03BDB-A22E-79B3-C54B-2E8348993741}"/>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23</a:t>
            </a:fld>
            <a:endParaRPr lang="en-US"/>
          </a:p>
        </p:txBody>
      </p:sp>
    </p:spTree>
    <p:extLst>
      <p:ext uri="{BB962C8B-B14F-4D97-AF65-F5344CB8AC3E}">
        <p14:creationId xmlns:p14="http://schemas.microsoft.com/office/powerpoint/2010/main" val="324779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a:t>Introduction</a:t>
            </a:r>
            <a:endParaRPr lang="en-US" dirty="0"/>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fontScale="77500" lnSpcReduction="20000"/>
          </a:bodyPr>
          <a:lstStyle/>
          <a:p>
            <a:r>
              <a:rPr lang="en-US" dirty="0"/>
              <a:t>The aim of this project was to create a model and app to predict salary of data science jobs in the US based on job title, </a:t>
            </a:r>
          </a:p>
          <a:p>
            <a:r>
              <a:rPr lang="en-US" dirty="0"/>
              <a:t>Data source: </a:t>
            </a:r>
          </a:p>
          <a:p>
            <a:r>
              <a:rPr lang="en-US" dirty="0"/>
              <a:t>Hypothesis or questions this analysis can visualize or questions the model can answer</a:t>
            </a:r>
          </a:p>
        </p:txBody>
      </p:sp>
      <p:sp>
        <p:nvSpPr>
          <p:cNvPr id="13" name="Date Placeholder 1">
            <a:extLst>
              <a:ext uri="{FF2B5EF4-FFF2-40B4-BE49-F238E27FC236}">
                <a16:creationId xmlns:a16="http://schemas.microsoft.com/office/drawing/2014/main" id="{7C7CCFA6-DDBF-B862-9233-D97C5158CCE4}"/>
              </a:ext>
            </a:extLst>
          </p:cNvPr>
          <p:cNvSpPr txBox="1">
            <a:spLocks/>
          </p:cNvSpPr>
          <p:nvPr/>
        </p:nvSpPr>
        <p:spPr>
          <a:xfrm>
            <a:off x="550863" y="649960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14" name="Footer Placeholder 2">
            <a:extLst>
              <a:ext uri="{FF2B5EF4-FFF2-40B4-BE49-F238E27FC236}">
                <a16:creationId xmlns:a16="http://schemas.microsoft.com/office/drawing/2014/main" id="{D046EC76-5411-6969-13CC-1C78F624A479}"/>
              </a:ext>
            </a:extLst>
          </p:cNvPr>
          <p:cNvSpPr txBox="1">
            <a:spLocks/>
          </p:cNvSpPr>
          <p:nvPr/>
        </p:nvSpPr>
        <p:spPr>
          <a:xfrm>
            <a:off x="3359150" y="6499606"/>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15" name="Slide Number Placeholder 3">
            <a:extLst>
              <a:ext uri="{FF2B5EF4-FFF2-40B4-BE49-F238E27FC236}">
                <a16:creationId xmlns:a16="http://schemas.microsoft.com/office/drawing/2014/main" id="{65592606-6C1E-72B4-1537-2AE4396D3D37}"/>
              </a:ext>
            </a:extLst>
          </p:cNvPr>
          <p:cNvSpPr txBox="1">
            <a:spLocks/>
          </p:cNvSpPr>
          <p:nvPr/>
        </p:nvSpPr>
        <p:spPr>
          <a:xfrm>
            <a:off x="9948863" y="6499606"/>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3</a:t>
            </a:fld>
            <a:endParaRPr lang="en-US"/>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3A869DE-067E-C520-189F-44DAD672A523}"/>
              </a:ext>
            </a:extLst>
          </p:cNvPr>
          <p:cNvPicPr>
            <a:picLocks noChangeAspect="1"/>
          </p:cNvPicPr>
          <p:nvPr/>
        </p:nvPicPr>
        <p:blipFill>
          <a:blip r:embed="rId4"/>
          <a:stretch>
            <a:fillRect/>
          </a:stretch>
        </p:blipFill>
        <p:spPr>
          <a:xfrm>
            <a:off x="405352" y="594656"/>
            <a:ext cx="11786647" cy="5668688"/>
          </a:xfrm>
          <a:prstGeom prst="rect">
            <a:avLst/>
          </a:prstGeom>
        </p:spPr>
      </p:pic>
      <p:sp>
        <p:nvSpPr>
          <p:cNvPr id="5" name="Date Placeholder 1">
            <a:extLst>
              <a:ext uri="{FF2B5EF4-FFF2-40B4-BE49-F238E27FC236}">
                <a16:creationId xmlns:a16="http://schemas.microsoft.com/office/drawing/2014/main" id="{6E4B03B0-0907-4791-3D33-AA1A974307B8}"/>
              </a:ext>
            </a:extLst>
          </p:cNvPr>
          <p:cNvSpPr txBox="1">
            <a:spLocks/>
          </p:cNvSpPr>
          <p:nvPr/>
        </p:nvSpPr>
        <p:spPr>
          <a:xfrm>
            <a:off x="557898" y="64960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6" name="Footer Placeholder 2">
            <a:extLst>
              <a:ext uri="{FF2B5EF4-FFF2-40B4-BE49-F238E27FC236}">
                <a16:creationId xmlns:a16="http://schemas.microsoft.com/office/drawing/2014/main" id="{9A250BC0-B50D-D023-87BA-3AD5BE8D3930}"/>
              </a:ext>
            </a:extLst>
          </p:cNvPr>
          <p:cNvSpPr txBox="1">
            <a:spLocks/>
          </p:cNvSpPr>
          <p:nvPr/>
        </p:nvSpPr>
        <p:spPr>
          <a:xfrm>
            <a:off x="3366185" y="64960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58E9B3D1-F7FE-1D66-0B10-31BD0EC8210A}"/>
              </a:ext>
            </a:extLst>
          </p:cNvPr>
          <p:cNvSpPr txBox="1">
            <a:spLocks/>
          </p:cNvSpPr>
          <p:nvPr/>
        </p:nvSpPr>
        <p:spPr>
          <a:xfrm>
            <a:off x="9955898" y="64960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4</a:t>
            </a:fld>
            <a:endParaRPr lang="en-US"/>
          </a:p>
        </p:txBody>
      </p:sp>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8012038-9DFA-59CA-548C-C9BE8AA827AC}"/>
              </a:ext>
            </a:extLst>
          </p:cNvPr>
          <p:cNvSpPr>
            <a:spLocks noGrp="1"/>
          </p:cNvSpPr>
          <p:nvPr>
            <p:ph type="title"/>
          </p:nvPr>
        </p:nvSpPr>
        <p:spPr>
          <a:xfrm>
            <a:off x="550863" y="416007"/>
            <a:ext cx="11091600" cy="1113496"/>
          </a:xfrm>
        </p:spPr>
        <p:txBody>
          <a:bodyPr/>
          <a:lstStyle/>
          <a:p>
            <a:r>
              <a:rPr lang="en-US" dirty="0"/>
              <a:t>Tools Used</a:t>
            </a:r>
          </a:p>
        </p:txBody>
      </p:sp>
      <p:graphicFrame>
        <p:nvGraphicFramePr>
          <p:cNvPr id="3" name="Table 3">
            <a:extLst>
              <a:ext uri="{FF2B5EF4-FFF2-40B4-BE49-F238E27FC236}">
                <a16:creationId xmlns:a16="http://schemas.microsoft.com/office/drawing/2014/main" id="{F4BACA68-1D0D-8EAD-FF77-469EB8D23C2C}"/>
              </a:ext>
            </a:extLst>
          </p:cNvPr>
          <p:cNvGraphicFramePr>
            <a:graphicFrameLocks noGrp="1"/>
          </p:cNvGraphicFramePr>
          <p:nvPr>
            <p:extLst>
              <p:ext uri="{D42A27DB-BD31-4B8C-83A1-F6EECF244321}">
                <p14:modId xmlns:p14="http://schemas.microsoft.com/office/powerpoint/2010/main" val="2678446952"/>
              </p:ext>
            </p:extLst>
          </p:nvPr>
        </p:nvGraphicFramePr>
        <p:xfrm>
          <a:off x="595293" y="1171960"/>
          <a:ext cx="11045843" cy="5270033"/>
        </p:xfrm>
        <a:graphic>
          <a:graphicData uri="http://schemas.openxmlformats.org/drawingml/2006/table">
            <a:tbl>
              <a:tblPr firstRow="1" bandRow="1">
                <a:tableStyleId>{F5AB1C69-6EDB-4FF4-983F-18BD219EF322}</a:tableStyleId>
              </a:tblPr>
              <a:tblGrid>
                <a:gridCol w="1743938">
                  <a:extLst>
                    <a:ext uri="{9D8B030D-6E8A-4147-A177-3AD203B41FA5}">
                      <a16:colId xmlns:a16="http://schemas.microsoft.com/office/drawing/2014/main" val="3041728667"/>
                    </a:ext>
                  </a:extLst>
                </a:gridCol>
                <a:gridCol w="981300">
                  <a:extLst>
                    <a:ext uri="{9D8B030D-6E8A-4147-A177-3AD203B41FA5}">
                      <a16:colId xmlns:a16="http://schemas.microsoft.com/office/drawing/2014/main" val="2383351662"/>
                    </a:ext>
                  </a:extLst>
                </a:gridCol>
                <a:gridCol w="1219413">
                  <a:extLst>
                    <a:ext uri="{9D8B030D-6E8A-4147-A177-3AD203B41FA5}">
                      <a16:colId xmlns:a16="http://schemas.microsoft.com/office/drawing/2014/main" val="3452272311"/>
                    </a:ext>
                  </a:extLst>
                </a:gridCol>
                <a:gridCol w="1292986">
                  <a:extLst>
                    <a:ext uri="{9D8B030D-6E8A-4147-A177-3AD203B41FA5}">
                      <a16:colId xmlns:a16="http://schemas.microsoft.com/office/drawing/2014/main" val="4143118586"/>
                    </a:ext>
                  </a:extLst>
                </a:gridCol>
                <a:gridCol w="1292986">
                  <a:extLst>
                    <a:ext uri="{9D8B030D-6E8A-4147-A177-3AD203B41FA5}">
                      <a16:colId xmlns:a16="http://schemas.microsoft.com/office/drawing/2014/main" val="3199448949"/>
                    </a:ext>
                  </a:extLst>
                </a:gridCol>
                <a:gridCol w="1219413">
                  <a:extLst>
                    <a:ext uri="{9D8B030D-6E8A-4147-A177-3AD203B41FA5}">
                      <a16:colId xmlns:a16="http://schemas.microsoft.com/office/drawing/2014/main" val="1268966656"/>
                    </a:ext>
                  </a:extLst>
                </a:gridCol>
                <a:gridCol w="1219413">
                  <a:extLst>
                    <a:ext uri="{9D8B030D-6E8A-4147-A177-3AD203B41FA5}">
                      <a16:colId xmlns:a16="http://schemas.microsoft.com/office/drawing/2014/main" val="1277050262"/>
                    </a:ext>
                  </a:extLst>
                </a:gridCol>
                <a:gridCol w="1219413">
                  <a:extLst>
                    <a:ext uri="{9D8B030D-6E8A-4147-A177-3AD203B41FA5}">
                      <a16:colId xmlns:a16="http://schemas.microsoft.com/office/drawing/2014/main" val="3226147811"/>
                    </a:ext>
                  </a:extLst>
                </a:gridCol>
                <a:gridCol w="856981">
                  <a:extLst>
                    <a:ext uri="{9D8B030D-6E8A-4147-A177-3AD203B41FA5}">
                      <a16:colId xmlns:a16="http://schemas.microsoft.com/office/drawing/2014/main" val="221579736"/>
                    </a:ext>
                  </a:extLst>
                </a:gridCol>
              </a:tblGrid>
              <a:tr h="1008464">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dirty="0">
                          <a:solidFill>
                            <a:schemeClr val="bg1">
                              <a:lumMod val="85000"/>
                              <a:lumOff val="15000"/>
                            </a:schemeClr>
                          </a:solidFill>
                        </a:rPr>
                        <a:t>Pandas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dirty="0">
                          <a:solidFill>
                            <a:schemeClr val="bg1">
                              <a:lumMod val="85000"/>
                              <a:lumOff val="15000"/>
                            </a:schemeClr>
                          </a:solidFill>
                        </a:rPr>
                        <a:t>Path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dirty="0">
                          <a:solidFill>
                            <a:schemeClr val="bg1">
                              <a:lumMod val="85000"/>
                              <a:lumOff val="15000"/>
                            </a:schemeClr>
                          </a:solidFill>
                        </a:rPr>
                        <a:t>Tableau</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dirty="0">
                          <a:solidFill>
                            <a:schemeClr val="bg1">
                              <a:lumMod val="85000"/>
                              <a:lumOff val="15000"/>
                            </a:schemeClr>
                          </a:solidFill>
                        </a:rPr>
                        <a:t>Scikit-learn</a:t>
                      </a:r>
                    </a:p>
                    <a:p>
                      <a:pPr algn="ctr"/>
                      <a:endParaRPr lang="en-US" dirty="0">
                        <a:solidFill>
                          <a:schemeClr val="bg1">
                            <a:lumMod val="85000"/>
                            <a:lumOff val="15000"/>
                          </a:schemeClr>
                        </a:solidFill>
                      </a:endParaRPr>
                    </a:p>
                    <a:p>
                      <a:pPr algn="ctr"/>
                      <a:endParaRPr lang="en-US" dirty="0">
                        <a:solidFill>
                          <a:schemeClr val="bg1">
                            <a:lumMod val="85000"/>
                            <a:lumOff val="15000"/>
                          </a:schemeClr>
                        </a:solidFill>
                      </a:endParaRPr>
                    </a:p>
                    <a:p>
                      <a:pPr algn="ctr"/>
                      <a:endParaRPr lang="en-US" dirty="0">
                        <a:solidFill>
                          <a:schemeClr val="bg1">
                            <a:lumMod val="85000"/>
                            <a:lumOff val="1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dirty="0">
                          <a:solidFill>
                            <a:schemeClr val="bg1">
                              <a:lumMod val="85000"/>
                              <a:lumOff val="15000"/>
                            </a:schemeClr>
                          </a:solidFill>
                        </a:rPr>
                        <a:t>Flask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dirty="0">
                          <a:solidFill>
                            <a:schemeClr val="bg1">
                              <a:lumMod val="85000"/>
                              <a:lumOff val="15000"/>
                            </a:schemeClr>
                          </a:solidFill>
                        </a:rPr>
                        <a:t>pickle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dirty="0">
                          <a:solidFill>
                            <a:schemeClr val="bg1">
                              <a:lumMod val="85000"/>
                              <a:lumOff val="15000"/>
                            </a:schemeClr>
                          </a:solidFill>
                        </a:rPr>
                        <a:t>HTML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a:r>
                        <a:rPr lang="en-US" dirty="0">
                          <a:solidFill>
                            <a:schemeClr val="bg1">
                              <a:lumMod val="85000"/>
                              <a:lumOff val="15000"/>
                            </a:schemeClr>
                          </a:solidFill>
                        </a:rPr>
                        <a:t>CSS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573611634"/>
                  </a:ext>
                </a:extLst>
              </a:tr>
              <a:tr h="576265">
                <a:tc>
                  <a:txBody>
                    <a:bodyPr/>
                    <a:lstStyle/>
                    <a:p>
                      <a:r>
                        <a:rPr lang="en-US" dirty="0"/>
                        <a:t>Cleaning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81013380"/>
                  </a:ext>
                </a:extLst>
              </a:tr>
              <a:tr h="576265">
                <a:tc>
                  <a:txBody>
                    <a:bodyPr/>
                    <a:lstStyle/>
                    <a:p>
                      <a:r>
                        <a:rPr lang="en-US" dirty="0"/>
                        <a:t>Analysis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29791616"/>
                  </a:ext>
                </a:extLst>
              </a:tr>
              <a:tr h="576265">
                <a:tc>
                  <a:txBody>
                    <a:bodyPr/>
                    <a:lstStyle/>
                    <a:p>
                      <a:r>
                        <a:rPr lang="en-US" dirty="0"/>
                        <a:t>Visualization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505100292"/>
                  </a:ext>
                </a:extLst>
              </a:tr>
              <a:tr h="576265">
                <a:tc>
                  <a:txBody>
                    <a:bodyPr/>
                    <a:lstStyle/>
                    <a:p>
                      <a:r>
                        <a:rPr lang="en-US" dirty="0"/>
                        <a:t>Modeling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51557463"/>
                  </a:ext>
                </a:extLst>
              </a:tr>
              <a:tr h="925668">
                <a:tc>
                  <a:txBody>
                    <a:bodyPr/>
                    <a:lstStyle/>
                    <a:p>
                      <a:r>
                        <a:rPr lang="en-US" dirty="0"/>
                        <a:t>Website design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07021215"/>
                  </a:ext>
                </a:extLst>
              </a:tr>
              <a:tr h="576265">
                <a:tc>
                  <a:txBody>
                    <a:bodyPr/>
                    <a:lstStyle/>
                    <a:p>
                      <a:r>
                        <a:rPr lang="en-US" dirty="0"/>
                        <a:t>Predictions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73506382"/>
                  </a:ext>
                </a:extLst>
              </a:tr>
            </a:tbl>
          </a:graphicData>
        </a:graphic>
      </p:graphicFrame>
      <p:pic>
        <p:nvPicPr>
          <p:cNvPr id="1038" name="Picture 14">
            <a:extLst>
              <a:ext uri="{FF2B5EF4-FFF2-40B4-BE49-F238E27FC236}">
                <a16:creationId xmlns:a16="http://schemas.microsoft.com/office/drawing/2014/main" id="{F98CC23E-35FD-B798-DDAD-4A84F703E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1923" y="1864767"/>
            <a:ext cx="2013856" cy="4811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 clipart, graphic design, graphics&#10;&#10;Description automatically generated">
            <a:extLst>
              <a:ext uri="{FF2B5EF4-FFF2-40B4-BE49-F238E27FC236}">
                <a16:creationId xmlns:a16="http://schemas.microsoft.com/office/drawing/2014/main" id="{458347B8-1369-8393-02CD-ECCE0D0BEABA}"/>
              </a:ext>
            </a:extLst>
          </p:cNvPr>
          <p:cNvPicPr>
            <a:picLocks noChangeAspect="1"/>
          </p:cNvPicPr>
          <p:nvPr/>
        </p:nvPicPr>
        <p:blipFill>
          <a:blip r:embed="rId3"/>
          <a:stretch>
            <a:fillRect/>
          </a:stretch>
        </p:blipFill>
        <p:spPr>
          <a:xfrm>
            <a:off x="7120102" y="1724585"/>
            <a:ext cx="1218466" cy="761541"/>
          </a:xfrm>
          <a:prstGeom prst="rect">
            <a:avLst/>
          </a:prstGeom>
        </p:spPr>
      </p:pic>
      <p:pic>
        <p:nvPicPr>
          <p:cNvPr id="47" name="Content Placeholder 46" descr="A close-up of a logo&#10;&#10;Description automatically generated with low confidence">
            <a:extLst>
              <a:ext uri="{FF2B5EF4-FFF2-40B4-BE49-F238E27FC236}">
                <a16:creationId xmlns:a16="http://schemas.microsoft.com/office/drawing/2014/main" id="{642BEA0E-08AD-24B1-FD52-BB8F65C1160B}"/>
              </a:ext>
            </a:extLst>
          </p:cNvPr>
          <p:cNvPicPr>
            <a:picLocks noGrp="1" noChangeAspect="1"/>
          </p:cNvPicPr>
          <p:nvPr>
            <p:ph idx="1"/>
          </p:nvPr>
        </p:nvPicPr>
        <p:blipFill>
          <a:blip r:embed="rId4"/>
          <a:stretch>
            <a:fillRect/>
          </a:stretch>
        </p:blipFill>
        <p:spPr>
          <a:xfrm>
            <a:off x="5957032" y="1858715"/>
            <a:ext cx="916092" cy="493280"/>
          </a:xfrm>
        </p:spPr>
      </p:pic>
      <p:pic>
        <p:nvPicPr>
          <p:cNvPr id="2" name="Picture 1">
            <a:extLst>
              <a:ext uri="{FF2B5EF4-FFF2-40B4-BE49-F238E27FC236}">
                <a16:creationId xmlns:a16="http://schemas.microsoft.com/office/drawing/2014/main" id="{339E5682-A18C-B744-2DB4-E537C071D277}"/>
              </a:ext>
            </a:extLst>
          </p:cNvPr>
          <p:cNvPicPr>
            <a:picLocks noChangeAspect="1"/>
          </p:cNvPicPr>
          <p:nvPr/>
        </p:nvPicPr>
        <p:blipFill>
          <a:blip r:embed="rId5"/>
          <a:stretch>
            <a:fillRect/>
          </a:stretch>
        </p:blipFill>
        <p:spPr>
          <a:xfrm>
            <a:off x="2618772" y="1875190"/>
            <a:ext cx="460330" cy="460330"/>
          </a:xfrm>
          <a:prstGeom prst="rect">
            <a:avLst/>
          </a:prstGeom>
        </p:spPr>
      </p:pic>
      <p:pic>
        <p:nvPicPr>
          <p:cNvPr id="4" name="Graphic 3">
            <a:extLst>
              <a:ext uri="{FF2B5EF4-FFF2-40B4-BE49-F238E27FC236}">
                <a16:creationId xmlns:a16="http://schemas.microsoft.com/office/drawing/2014/main" id="{F50FF372-563F-E289-8FA0-C4373B9A0B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96694" y="1747413"/>
            <a:ext cx="639727" cy="715885"/>
          </a:xfrm>
          <a:prstGeom prst="rect">
            <a:avLst/>
          </a:prstGeom>
        </p:spPr>
      </p:pic>
      <p:pic>
        <p:nvPicPr>
          <p:cNvPr id="5" name="Graphic 4">
            <a:extLst>
              <a:ext uri="{FF2B5EF4-FFF2-40B4-BE49-F238E27FC236}">
                <a16:creationId xmlns:a16="http://schemas.microsoft.com/office/drawing/2014/main" id="{E5131983-A7CB-D034-054C-C30D767368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9110" y="1788697"/>
            <a:ext cx="565942" cy="633316"/>
          </a:xfrm>
          <a:prstGeom prst="rect">
            <a:avLst/>
          </a:prstGeom>
        </p:spPr>
      </p:pic>
      <p:pic>
        <p:nvPicPr>
          <p:cNvPr id="12" name="Graphic 11">
            <a:extLst>
              <a:ext uri="{FF2B5EF4-FFF2-40B4-BE49-F238E27FC236}">
                <a16:creationId xmlns:a16="http://schemas.microsoft.com/office/drawing/2014/main" id="{8FBFCE34-E000-5DBE-932A-C95957F251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48863" y="1858715"/>
            <a:ext cx="430732" cy="493280"/>
          </a:xfrm>
          <a:prstGeom prst="rect">
            <a:avLst/>
          </a:prstGeom>
        </p:spPr>
      </p:pic>
      <p:pic>
        <p:nvPicPr>
          <p:cNvPr id="14" name="Graphic 13">
            <a:extLst>
              <a:ext uri="{FF2B5EF4-FFF2-40B4-BE49-F238E27FC236}">
                <a16:creationId xmlns:a16="http://schemas.microsoft.com/office/drawing/2014/main" id="{2A3B75D4-F9A9-6E0F-500B-2CE1730D6B0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95039" y="1858715"/>
            <a:ext cx="430732" cy="493280"/>
          </a:xfrm>
          <a:prstGeom prst="rect">
            <a:avLst/>
          </a:prstGeom>
        </p:spPr>
      </p:pic>
      <p:sp>
        <p:nvSpPr>
          <p:cNvPr id="15" name="Date Placeholder 1">
            <a:extLst>
              <a:ext uri="{FF2B5EF4-FFF2-40B4-BE49-F238E27FC236}">
                <a16:creationId xmlns:a16="http://schemas.microsoft.com/office/drawing/2014/main" id="{E9114FBD-607B-0BCC-2275-102A76F21C63}"/>
              </a:ext>
            </a:extLst>
          </p:cNvPr>
          <p:cNvSpPr txBox="1">
            <a:spLocks/>
          </p:cNvSpPr>
          <p:nvPr/>
        </p:nvSpPr>
        <p:spPr>
          <a:xfrm>
            <a:off x="595293" y="6506015"/>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16" name="Footer Placeholder 2">
            <a:extLst>
              <a:ext uri="{FF2B5EF4-FFF2-40B4-BE49-F238E27FC236}">
                <a16:creationId xmlns:a16="http://schemas.microsoft.com/office/drawing/2014/main" id="{6E75FF64-E05F-F794-DC38-59A52AF05D27}"/>
              </a:ext>
            </a:extLst>
          </p:cNvPr>
          <p:cNvSpPr txBox="1">
            <a:spLocks/>
          </p:cNvSpPr>
          <p:nvPr/>
        </p:nvSpPr>
        <p:spPr>
          <a:xfrm>
            <a:off x="3403580" y="6506015"/>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17" name="Slide Number Placeholder 3">
            <a:extLst>
              <a:ext uri="{FF2B5EF4-FFF2-40B4-BE49-F238E27FC236}">
                <a16:creationId xmlns:a16="http://schemas.microsoft.com/office/drawing/2014/main" id="{A773B98D-9EB4-E86E-EBFA-93C27921BD9E}"/>
              </a:ext>
            </a:extLst>
          </p:cNvPr>
          <p:cNvSpPr txBox="1">
            <a:spLocks/>
          </p:cNvSpPr>
          <p:nvPr/>
        </p:nvSpPr>
        <p:spPr>
          <a:xfrm>
            <a:off x="9993293" y="6506015"/>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5</a:t>
            </a:fld>
            <a:endParaRPr lang="en-US"/>
          </a:p>
        </p:txBody>
      </p:sp>
    </p:spTree>
    <p:extLst>
      <p:ext uri="{BB962C8B-B14F-4D97-AF65-F5344CB8AC3E}">
        <p14:creationId xmlns:p14="http://schemas.microsoft.com/office/powerpoint/2010/main" val="2031009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B7A8C7E-4B1F-BED4-9640-BD4B1E7FF106}"/>
              </a:ext>
            </a:extLst>
          </p:cNvPr>
          <p:cNvSpPr>
            <a:spLocks noGrp="1"/>
          </p:cNvSpPr>
          <p:nvPr>
            <p:ph type="title"/>
          </p:nvPr>
        </p:nvSpPr>
        <p:spPr>
          <a:xfrm>
            <a:off x="550862" y="549275"/>
            <a:ext cx="11091600" cy="614935"/>
          </a:xfrm>
        </p:spPr>
        <p:txBody>
          <a:bodyPr/>
          <a:lstStyle/>
          <a:p>
            <a:r>
              <a:rPr lang="en-US" dirty="0"/>
              <a:t>Team</a:t>
            </a:r>
          </a:p>
        </p:txBody>
      </p:sp>
      <p:pic>
        <p:nvPicPr>
          <p:cNvPr id="12" name="Picture Placeholder 35" descr="A lady smiling in the office">
            <a:extLst>
              <a:ext uri="{FF2B5EF4-FFF2-40B4-BE49-F238E27FC236}">
                <a16:creationId xmlns:a16="http://schemas.microsoft.com/office/drawing/2014/main" id="{18946537-9074-F9ED-62C6-144C4E51B12F}"/>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206608" y="1639305"/>
            <a:ext cx="1399243" cy="1187466"/>
          </a:xfrm>
          <a:prstGeom prst="rect">
            <a:avLst/>
          </a:prstGeom>
        </p:spPr>
      </p:pic>
      <p:pic>
        <p:nvPicPr>
          <p:cNvPr id="13" name="Picture Placeholder 39" descr="Smiling man with a beard">
            <a:extLst>
              <a:ext uri="{FF2B5EF4-FFF2-40B4-BE49-F238E27FC236}">
                <a16:creationId xmlns:a16="http://schemas.microsoft.com/office/drawing/2014/main" id="{D60CBD11-0EAE-737B-FAAE-F5A11DFE0765}"/>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7330495" y="1639304"/>
            <a:ext cx="1399243" cy="1187466"/>
          </a:xfrm>
          <a:prstGeom prst="rect">
            <a:avLst/>
          </a:prstGeom>
        </p:spPr>
      </p:pic>
      <p:sp>
        <p:nvSpPr>
          <p:cNvPr id="14" name="Text Placeholder 40">
            <a:extLst>
              <a:ext uri="{FF2B5EF4-FFF2-40B4-BE49-F238E27FC236}">
                <a16:creationId xmlns:a16="http://schemas.microsoft.com/office/drawing/2014/main" id="{F502D196-372A-F33D-C723-0CD07AA49081}"/>
              </a:ext>
            </a:extLst>
          </p:cNvPr>
          <p:cNvSpPr txBox="1">
            <a:spLocks/>
          </p:cNvSpPr>
          <p:nvPr/>
        </p:nvSpPr>
        <p:spPr>
          <a:xfrm>
            <a:off x="1125867" y="3241961"/>
            <a:ext cx="1711325"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Calogera McCormick</a:t>
            </a:r>
            <a:endParaRPr lang="en-US" dirty="0"/>
          </a:p>
        </p:txBody>
      </p:sp>
      <p:sp>
        <p:nvSpPr>
          <p:cNvPr id="15" name="Subtitle 14">
            <a:extLst>
              <a:ext uri="{FF2B5EF4-FFF2-40B4-BE49-F238E27FC236}">
                <a16:creationId xmlns:a16="http://schemas.microsoft.com/office/drawing/2014/main" id="{EE122E2B-E6C3-A4E8-BFAF-95C2643A85AD}"/>
              </a:ext>
            </a:extLst>
          </p:cNvPr>
          <p:cNvSpPr txBox="1">
            <a:spLocks/>
          </p:cNvSpPr>
          <p:nvPr/>
        </p:nvSpPr>
        <p:spPr>
          <a:xfrm>
            <a:off x="1125867" y="3998642"/>
            <a:ext cx="1711572" cy="63817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Project Manager</a:t>
            </a:r>
            <a:endParaRPr lang="en-US" dirty="0"/>
          </a:p>
        </p:txBody>
      </p:sp>
      <p:sp>
        <p:nvSpPr>
          <p:cNvPr id="16" name="Text Placeholder 42">
            <a:extLst>
              <a:ext uri="{FF2B5EF4-FFF2-40B4-BE49-F238E27FC236}">
                <a16:creationId xmlns:a16="http://schemas.microsoft.com/office/drawing/2014/main" id="{C073D876-BCCE-EF8C-3BFB-6C6E0BE2435A}"/>
              </a:ext>
            </a:extLst>
          </p:cNvPr>
          <p:cNvSpPr txBox="1">
            <a:spLocks/>
          </p:cNvSpPr>
          <p:nvPr/>
        </p:nvSpPr>
        <p:spPr>
          <a:xfrm>
            <a:off x="3206608" y="3241961"/>
            <a:ext cx="1711325"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Sana Ayubzai</a:t>
            </a:r>
            <a:endParaRPr lang="en-US" dirty="0"/>
          </a:p>
        </p:txBody>
      </p:sp>
      <p:sp>
        <p:nvSpPr>
          <p:cNvPr id="17" name="Text Placeholder 41">
            <a:extLst>
              <a:ext uri="{FF2B5EF4-FFF2-40B4-BE49-F238E27FC236}">
                <a16:creationId xmlns:a16="http://schemas.microsoft.com/office/drawing/2014/main" id="{5D5EB5B7-0D0F-FEA8-0B91-FACB5B629E65}"/>
              </a:ext>
            </a:extLst>
          </p:cNvPr>
          <p:cNvSpPr txBox="1">
            <a:spLocks/>
          </p:cNvSpPr>
          <p:nvPr/>
        </p:nvSpPr>
        <p:spPr>
          <a:xfrm>
            <a:off x="3206608" y="3998642"/>
            <a:ext cx="1711572" cy="63817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Scientist </a:t>
            </a:r>
            <a:endParaRPr lang="en-US" dirty="0"/>
          </a:p>
        </p:txBody>
      </p:sp>
      <p:sp>
        <p:nvSpPr>
          <p:cNvPr id="18" name="Text Placeholder 44">
            <a:extLst>
              <a:ext uri="{FF2B5EF4-FFF2-40B4-BE49-F238E27FC236}">
                <a16:creationId xmlns:a16="http://schemas.microsoft.com/office/drawing/2014/main" id="{1DB19FF0-CA83-C148-A734-D153129569C2}"/>
              </a:ext>
            </a:extLst>
          </p:cNvPr>
          <p:cNvSpPr txBox="1">
            <a:spLocks/>
          </p:cNvSpPr>
          <p:nvPr/>
        </p:nvSpPr>
        <p:spPr>
          <a:xfrm>
            <a:off x="5287349" y="3241961"/>
            <a:ext cx="1711325"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Minta Burke</a:t>
            </a:r>
            <a:endParaRPr lang="en-US" dirty="0"/>
          </a:p>
        </p:txBody>
      </p:sp>
      <p:sp>
        <p:nvSpPr>
          <p:cNvPr id="19" name="Text Placeholder 43">
            <a:extLst>
              <a:ext uri="{FF2B5EF4-FFF2-40B4-BE49-F238E27FC236}">
                <a16:creationId xmlns:a16="http://schemas.microsoft.com/office/drawing/2014/main" id="{C647700F-93B9-3235-169E-421B6D814691}"/>
              </a:ext>
            </a:extLst>
          </p:cNvPr>
          <p:cNvSpPr txBox="1">
            <a:spLocks/>
          </p:cNvSpPr>
          <p:nvPr/>
        </p:nvSpPr>
        <p:spPr>
          <a:xfrm>
            <a:off x="5287349" y="3998642"/>
            <a:ext cx="1711572" cy="63817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Engineer</a:t>
            </a:r>
            <a:endParaRPr lang="en-US" dirty="0"/>
          </a:p>
        </p:txBody>
      </p:sp>
      <p:sp>
        <p:nvSpPr>
          <p:cNvPr id="20" name="Text Placeholder 46">
            <a:extLst>
              <a:ext uri="{FF2B5EF4-FFF2-40B4-BE49-F238E27FC236}">
                <a16:creationId xmlns:a16="http://schemas.microsoft.com/office/drawing/2014/main" id="{BDCE48A6-FC58-5857-E398-399FBD0BE078}"/>
              </a:ext>
            </a:extLst>
          </p:cNvPr>
          <p:cNvSpPr txBox="1">
            <a:spLocks/>
          </p:cNvSpPr>
          <p:nvPr/>
        </p:nvSpPr>
        <p:spPr>
          <a:xfrm>
            <a:off x="7330495" y="3247824"/>
            <a:ext cx="1711325"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Aaron Lilleoien</a:t>
            </a:r>
            <a:endParaRPr lang="en-US" dirty="0"/>
          </a:p>
        </p:txBody>
      </p:sp>
      <p:sp>
        <p:nvSpPr>
          <p:cNvPr id="21" name="Text Placeholder 2">
            <a:extLst>
              <a:ext uri="{FF2B5EF4-FFF2-40B4-BE49-F238E27FC236}">
                <a16:creationId xmlns:a16="http://schemas.microsoft.com/office/drawing/2014/main" id="{8C4142D4-5E1A-C3B3-B520-2DB6F4A618C2}"/>
              </a:ext>
            </a:extLst>
          </p:cNvPr>
          <p:cNvSpPr txBox="1">
            <a:spLocks/>
          </p:cNvSpPr>
          <p:nvPr/>
        </p:nvSpPr>
        <p:spPr>
          <a:xfrm>
            <a:off x="7330495" y="3998642"/>
            <a:ext cx="1711572" cy="63817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Architect</a:t>
            </a:r>
            <a:endParaRPr lang="en-US" dirty="0"/>
          </a:p>
        </p:txBody>
      </p:sp>
      <p:sp>
        <p:nvSpPr>
          <p:cNvPr id="22" name="Text Placeholder 44">
            <a:extLst>
              <a:ext uri="{FF2B5EF4-FFF2-40B4-BE49-F238E27FC236}">
                <a16:creationId xmlns:a16="http://schemas.microsoft.com/office/drawing/2014/main" id="{4B4A086D-7FC2-F03A-15AC-AB4164EEBE9D}"/>
              </a:ext>
            </a:extLst>
          </p:cNvPr>
          <p:cNvSpPr txBox="1">
            <a:spLocks/>
          </p:cNvSpPr>
          <p:nvPr/>
        </p:nvSpPr>
        <p:spPr>
          <a:xfrm>
            <a:off x="9585419" y="3224608"/>
            <a:ext cx="1711325" cy="36576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b="1"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Tawn</a:t>
            </a:r>
            <a:r>
              <a:rPr lang="en-US" dirty="0"/>
              <a:t> </a:t>
            </a:r>
            <a:r>
              <a:rPr lang="en-US" dirty="0" err="1"/>
              <a:t>Scotton</a:t>
            </a:r>
            <a:endParaRPr lang="en-US" dirty="0"/>
          </a:p>
        </p:txBody>
      </p:sp>
      <p:sp>
        <p:nvSpPr>
          <p:cNvPr id="23" name="Text Placeholder 43">
            <a:extLst>
              <a:ext uri="{FF2B5EF4-FFF2-40B4-BE49-F238E27FC236}">
                <a16:creationId xmlns:a16="http://schemas.microsoft.com/office/drawing/2014/main" id="{E7F6D860-4CC2-F4A8-501B-C88D0CAEA67F}"/>
              </a:ext>
            </a:extLst>
          </p:cNvPr>
          <p:cNvSpPr txBox="1">
            <a:spLocks/>
          </p:cNvSpPr>
          <p:nvPr/>
        </p:nvSpPr>
        <p:spPr>
          <a:xfrm>
            <a:off x="9585419" y="3998642"/>
            <a:ext cx="1711572" cy="638174"/>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Analyst</a:t>
            </a:r>
          </a:p>
        </p:txBody>
      </p:sp>
      <p:pic>
        <p:nvPicPr>
          <p:cNvPr id="24" name="Picture 23">
            <a:extLst>
              <a:ext uri="{FF2B5EF4-FFF2-40B4-BE49-F238E27FC236}">
                <a16:creationId xmlns:a16="http://schemas.microsoft.com/office/drawing/2014/main" id="{07AF1481-480C-733E-6F39-8D7FA0A083BA}"/>
              </a:ext>
            </a:extLst>
          </p:cNvPr>
          <p:cNvPicPr>
            <a:picLocks noChangeAspect="1"/>
          </p:cNvPicPr>
          <p:nvPr/>
        </p:nvPicPr>
        <p:blipFill>
          <a:blip r:embed="rId5"/>
          <a:stretch>
            <a:fillRect/>
          </a:stretch>
        </p:blipFill>
        <p:spPr>
          <a:xfrm>
            <a:off x="9585418" y="1625149"/>
            <a:ext cx="1253041" cy="1253041"/>
          </a:xfrm>
          <a:prstGeom prst="rect">
            <a:avLst/>
          </a:prstGeom>
        </p:spPr>
      </p:pic>
      <p:pic>
        <p:nvPicPr>
          <p:cNvPr id="25" name="Picture 2" descr="Minta Burke, MBA">
            <a:extLst>
              <a:ext uri="{FF2B5EF4-FFF2-40B4-BE49-F238E27FC236}">
                <a16:creationId xmlns:a16="http://schemas.microsoft.com/office/drawing/2014/main" id="{8BE08840-669C-80BD-8D9D-E13D884BCB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9665" y="1639304"/>
            <a:ext cx="1185149" cy="118514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Placeholder 25">
            <a:extLst>
              <a:ext uri="{FF2B5EF4-FFF2-40B4-BE49-F238E27FC236}">
                <a16:creationId xmlns:a16="http://schemas.microsoft.com/office/drawing/2014/main" id="{7397FB06-12E0-7435-BAEF-4A285C65A8E3}"/>
              </a:ext>
            </a:extLst>
          </p:cNvPr>
          <p:cNvPicPr>
            <a:picLocks noChangeAspect="1"/>
          </p:cNvPicPr>
          <p:nvPr/>
        </p:nvPicPr>
        <p:blipFill>
          <a:blip r:embed="rId7"/>
          <a:srcRect t="7568" b="7568"/>
          <a:stretch/>
        </p:blipFill>
        <p:spPr>
          <a:xfrm>
            <a:off x="1125867" y="1625149"/>
            <a:ext cx="1584076" cy="1344324"/>
          </a:xfrm>
          <a:prstGeom prst="rect">
            <a:avLst/>
          </a:prstGeom>
        </p:spPr>
      </p:pic>
      <p:graphicFrame>
        <p:nvGraphicFramePr>
          <p:cNvPr id="27" name="Content Placeholder 3" descr="Timeline Smart Art Placeholder ">
            <a:extLst>
              <a:ext uri="{FF2B5EF4-FFF2-40B4-BE49-F238E27FC236}">
                <a16:creationId xmlns:a16="http://schemas.microsoft.com/office/drawing/2014/main" id="{93E3A47D-C0E2-0CE8-6131-68877D7CF085}"/>
              </a:ext>
            </a:extLst>
          </p:cNvPr>
          <p:cNvGraphicFramePr>
            <a:graphicFrameLocks/>
          </p:cNvGraphicFramePr>
          <p:nvPr>
            <p:extLst>
              <p:ext uri="{D42A27DB-BD31-4B8C-83A1-F6EECF244321}">
                <p14:modId xmlns:p14="http://schemas.microsoft.com/office/powerpoint/2010/main" val="1177309362"/>
              </p:ext>
            </p:extLst>
          </p:nvPr>
        </p:nvGraphicFramePr>
        <p:xfrm>
          <a:off x="276575" y="3723148"/>
          <a:ext cx="11573061" cy="301940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Date Placeholder 1">
            <a:extLst>
              <a:ext uri="{FF2B5EF4-FFF2-40B4-BE49-F238E27FC236}">
                <a16:creationId xmlns:a16="http://schemas.microsoft.com/office/drawing/2014/main" id="{336C5E50-D82E-0FDF-7DFD-480551D16201}"/>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4" name="Footer Placeholder 2">
            <a:extLst>
              <a:ext uri="{FF2B5EF4-FFF2-40B4-BE49-F238E27FC236}">
                <a16:creationId xmlns:a16="http://schemas.microsoft.com/office/drawing/2014/main" id="{A7D37DCF-C817-6950-CD24-1F4F52270FC9}"/>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5" name="Slide Number Placeholder 3">
            <a:extLst>
              <a:ext uri="{FF2B5EF4-FFF2-40B4-BE49-F238E27FC236}">
                <a16:creationId xmlns:a16="http://schemas.microsoft.com/office/drawing/2014/main" id="{071DB53F-328E-C973-0AB2-B80C7F8F5481}"/>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6</a:t>
            </a:fld>
            <a:endParaRPr lang="en-US"/>
          </a:p>
        </p:txBody>
      </p:sp>
    </p:spTree>
    <p:extLst>
      <p:ext uri="{BB962C8B-B14F-4D97-AF65-F5344CB8AC3E}">
        <p14:creationId xmlns:p14="http://schemas.microsoft.com/office/powerpoint/2010/main" val="3621532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5"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6"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0"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549275"/>
            <a:ext cx="5588679" cy="853773"/>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Data Cleaning</a:t>
            </a: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50863" y="1557396"/>
            <a:ext cx="5684968" cy="4535430"/>
          </a:xfrm>
        </p:spPr>
        <p:txBody>
          <a:bodyPr vert="horz" wrap="square" lIns="0" tIns="0" rIns="0" bIns="0" rtlCol="0" anchor="t">
            <a:normAutofit fontScale="85000" lnSpcReduction="20000"/>
          </a:bodyPr>
          <a:lstStyle/>
          <a:p>
            <a:pPr indent="-228600">
              <a:lnSpc>
                <a:spcPct val="100000"/>
              </a:lnSpc>
              <a:buFont typeface="Arial" panose="020B0604020202020204" pitchFamily="34" charset="0"/>
              <a:buChar char="•"/>
            </a:pPr>
            <a:r>
              <a:rPr lang="en-US" dirty="0"/>
              <a:t>Used Tableau to visualize full dataset.  Identified roles with highest frequency and features (</a:t>
            </a:r>
            <a:r>
              <a:rPr lang="en-US" dirty="0" err="1"/>
              <a:t>eg</a:t>
            </a:r>
            <a:r>
              <a:rPr lang="en-US" dirty="0"/>
              <a:t>, ex-US countries, contractor job type) with low frequency.</a:t>
            </a:r>
          </a:p>
          <a:p>
            <a:pPr indent="-228600">
              <a:lnSpc>
                <a:spcPct val="100000"/>
              </a:lnSpc>
              <a:buFont typeface="Arial" panose="020B0604020202020204" pitchFamily="34" charset="0"/>
              <a:buChar char="•"/>
            </a:pPr>
            <a:r>
              <a:rPr lang="en-US" dirty="0"/>
              <a:t>Dropped null values and null values.</a:t>
            </a:r>
          </a:p>
          <a:p>
            <a:pPr indent="-228600">
              <a:lnSpc>
                <a:spcPct val="100000"/>
              </a:lnSpc>
              <a:buFont typeface="Arial" panose="020B0604020202020204" pitchFamily="34" charset="0"/>
              <a:buChar char="•"/>
            </a:pPr>
            <a:r>
              <a:rPr lang="en-US" dirty="0"/>
              <a:t>Identified columns that did not add value &amp; marked for deletion.</a:t>
            </a:r>
          </a:p>
          <a:p>
            <a:pPr indent="-228600">
              <a:lnSpc>
                <a:spcPct val="100000"/>
              </a:lnSpc>
              <a:buFont typeface="Arial" panose="020B0604020202020204" pitchFamily="34" charset="0"/>
              <a:buChar char="•"/>
            </a:pPr>
            <a:r>
              <a:rPr lang="en-US" dirty="0"/>
              <a:t>Used Python to refine dataset.</a:t>
            </a:r>
          </a:p>
          <a:p>
            <a:pPr algn="l">
              <a:buFont typeface="Arial" panose="020B0604020202020204" pitchFamily="34" charset="0"/>
              <a:buChar char="•"/>
            </a:pPr>
            <a:r>
              <a:rPr lang="en-US" dirty="0"/>
              <a:t>Grouped data - combined all job titles into 7 grouped titles (</a:t>
            </a:r>
            <a:r>
              <a:rPr lang="en-US" dirty="0" err="1"/>
              <a:t>ie</a:t>
            </a:r>
            <a:r>
              <a:rPr lang="en-US" dirty="0"/>
              <a:t>, Data Analyst, Data Architect, Data Engineer, Data Manager, Data Scientist, Developer,  Other)</a:t>
            </a:r>
          </a:p>
          <a:p>
            <a:pPr algn="l">
              <a:buFont typeface="Arial" panose="020B0604020202020204" pitchFamily="34" charset="0"/>
              <a:buChar char="•"/>
            </a:pPr>
            <a:r>
              <a:rPr lang="en-US" dirty="0"/>
              <a:t>Binned data – 9 bins of salary data from </a:t>
            </a:r>
            <a:r>
              <a:rPr lang="en-US" dirty="0" err="1"/>
              <a:t>from</a:t>
            </a:r>
            <a:r>
              <a:rPr lang="en-US" dirty="0"/>
              <a:t> </a:t>
            </a:r>
            <a:r>
              <a:rPr lang="en-US" u="sng" dirty="0"/>
              <a:t>&lt;</a:t>
            </a:r>
            <a:r>
              <a:rPr lang="en-US" dirty="0"/>
              <a:t>50K to &gt;400K USD</a:t>
            </a:r>
          </a:p>
          <a:p>
            <a:pPr indent="-228600">
              <a:lnSpc>
                <a:spcPct val="100000"/>
              </a:lnSpc>
              <a:buFont typeface="Arial" panose="020B0604020202020204" pitchFamily="34" charset="0"/>
              <a:buChar char="•"/>
            </a:pPr>
            <a:r>
              <a:rPr lang="en-US" dirty="0"/>
              <a:t>Codified features that were categorical data (</a:t>
            </a:r>
            <a:r>
              <a:rPr lang="en-US" dirty="0" err="1"/>
              <a:t>eg</a:t>
            </a:r>
            <a:r>
              <a:rPr lang="en-US" dirty="0"/>
              <a:t>, experience level updated to 1, 2, 3, 4).</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44314" r="21146" b="-1"/>
          <a:stretch/>
        </p:blipFill>
        <p:spPr>
          <a:xfrm>
            <a:off x="6468533" y="0"/>
            <a:ext cx="5723468" cy="6824134"/>
          </a:xfrm>
          <a:custGeom>
            <a:avLst/>
            <a:gdLst/>
            <a:ahLst/>
            <a:cxnLst/>
            <a:rect l="l" t="t" r="r" b="b"/>
            <a:pathLst>
              <a:path w="7641102" h="6858000">
                <a:moveTo>
                  <a:pt x="0" y="0"/>
                </a:moveTo>
                <a:lnTo>
                  <a:pt x="7641102" y="0"/>
                </a:lnTo>
                <a:lnTo>
                  <a:pt x="7641102" y="6858000"/>
                </a:lnTo>
                <a:lnTo>
                  <a:pt x="0" y="6858000"/>
                </a:lnTo>
                <a:close/>
              </a:path>
            </a:pathLst>
          </a:custGeom>
        </p:spPr>
      </p:pic>
      <p:sp>
        <p:nvSpPr>
          <p:cNvPr id="41" name="Rectangle 28">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2AC738B6-92F1-CD94-BE79-2ED3CB5C0A3D}"/>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 name="Footer Placeholder 2">
            <a:extLst>
              <a:ext uri="{FF2B5EF4-FFF2-40B4-BE49-F238E27FC236}">
                <a16:creationId xmlns:a16="http://schemas.microsoft.com/office/drawing/2014/main" id="{3D9CA129-8DB2-175F-8F0F-E07C18D6DDBD}"/>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7" name="Slide Number Placeholder 3">
            <a:extLst>
              <a:ext uri="{FF2B5EF4-FFF2-40B4-BE49-F238E27FC236}">
                <a16:creationId xmlns:a16="http://schemas.microsoft.com/office/drawing/2014/main" id="{2BBBB9AA-6375-C27E-E302-F5C543D041C2}"/>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7</a:t>
            </a:fld>
            <a:endParaRPr lang="en-US"/>
          </a:p>
        </p:txBody>
      </p:sp>
    </p:spTree>
    <p:extLst>
      <p:ext uri="{BB962C8B-B14F-4D97-AF65-F5344CB8AC3E}">
        <p14:creationId xmlns:p14="http://schemas.microsoft.com/office/powerpoint/2010/main" val="2192275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68E8C7D-5B44-4DE4-699B-550A2EEB5F3B}"/>
              </a:ext>
            </a:extLst>
          </p:cNvPr>
          <p:cNvSpPr>
            <a:spLocks noGrp="1"/>
          </p:cNvSpPr>
          <p:nvPr>
            <p:ph type="title"/>
          </p:nvPr>
        </p:nvSpPr>
        <p:spPr/>
        <p:txBody>
          <a:bodyPr/>
          <a:lstStyle/>
          <a:p>
            <a:r>
              <a:rPr lang="en-US" dirty="0"/>
              <a:t>Data Cleaning (Original csv Data) </a:t>
            </a:r>
          </a:p>
        </p:txBody>
      </p:sp>
      <p:sp>
        <p:nvSpPr>
          <p:cNvPr id="2" name="Text Placeholder 1">
            <a:extLst>
              <a:ext uri="{FF2B5EF4-FFF2-40B4-BE49-F238E27FC236}">
                <a16:creationId xmlns:a16="http://schemas.microsoft.com/office/drawing/2014/main" id="{E764081A-5CB9-CBCD-3352-B8CA7B41689C}"/>
              </a:ext>
            </a:extLst>
          </p:cNvPr>
          <p:cNvSpPr>
            <a:spLocks noGrp="1"/>
          </p:cNvSpPr>
          <p:nvPr>
            <p:ph type="body" idx="1"/>
          </p:nvPr>
        </p:nvSpPr>
        <p:spPr>
          <a:xfrm>
            <a:off x="550862" y="1731375"/>
            <a:ext cx="3563936" cy="535354"/>
          </a:xfrm>
        </p:spPr>
        <p:txBody>
          <a:bodyPr/>
          <a:lstStyle/>
          <a:p>
            <a:pPr algn="ctr"/>
            <a:r>
              <a:rPr lang="en-US" sz="1600" dirty="0"/>
              <a:t>Average salary by job title</a:t>
            </a:r>
          </a:p>
        </p:txBody>
      </p:sp>
      <p:sp>
        <p:nvSpPr>
          <p:cNvPr id="9" name="Text Placeholder 8">
            <a:extLst>
              <a:ext uri="{FF2B5EF4-FFF2-40B4-BE49-F238E27FC236}">
                <a16:creationId xmlns:a16="http://schemas.microsoft.com/office/drawing/2014/main" id="{A59DD911-D3F6-F572-1900-53625191558A}"/>
              </a:ext>
            </a:extLst>
          </p:cNvPr>
          <p:cNvSpPr>
            <a:spLocks noGrp="1"/>
          </p:cNvSpPr>
          <p:nvPr>
            <p:ph type="body" sz="quarter" idx="13"/>
          </p:nvPr>
        </p:nvSpPr>
        <p:spPr>
          <a:xfrm>
            <a:off x="4341571" y="1731375"/>
            <a:ext cx="3566160" cy="535354"/>
          </a:xfrm>
        </p:spPr>
        <p:txBody>
          <a:bodyPr/>
          <a:lstStyle/>
          <a:p>
            <a:pPr algn="ctr"/>
            <a:r>
              <a:rPr lang="en-US" sz="1600" dirty="0"/>
              <a:t>Average Salary by job title</a:t>
            </a:r>
          </a:p>
        </p:txBody>
      </p:sp>
      <p:sp>
        <p:nvSpPr>
          <p:cNvPr id="3" name="Text Placeholder 2">
            <a:extLst>
              <a:ext uri="{FF2B5EF4-FFF2-40B4-BE49-F238E27FC236}">
                <a16:creationId xmlns:a16="http://schemas.microsoft.com/office/drawing/2014/main" id="{74E0B0E0-4E60-E60E-A45F-E4BE9491E749}"/>
              </a:ext>
            </a:extLst>
          </p:cNvPr>
          <p:cNvSpPr>
            <a:spLocks noGrp="1"/>
          </p:cNvSpPr>
          <p:nvPr>
            <p:ph type="body" sz="quarter" idx="3"/>
          </p:nvPr>
        </p:nvSpPr>
        <p:spPr>
          <a:xfrm>
            <a:off x="8139657" y="1731375"/>
            <a:ext cx="3566160" cy="535354"/>
          </a:xfrm>
        </p:spPr>
        <p:txBody>
          <a:bodyPr/>
          <a:lstStyle/>
          <a:p>
            <a:pPr algn="ctr"/>
            <a:r>
              <a:rPr lang="en-US" sz="1600" dirty="0"/>
              <a:t>Bivariate Analysis</a:t>
            </a:r>
          </a:p>
        </p:txBody>
      </p:sp>
      <p:pic>
        <p:nvPicPr>
          <p:cNvPr id="16" name="Content Placeholder 15">
            <a:extLst>
              <a:ext uri="{FF2B5EF4-FFF2-40B4-BE49-F238E27FC236}">
                <a16:creationId xmlns:a16="http://schemas.microsoft.com/office/drawing/2014/main" id="{D4E32DC7-1F0F-2134-5626-07C996BDF207}"/>
              </a:ext>
            </a:extLst>
          </p:cNvPr>
          <p:cNvPicPr>
            <a:picLocks noGrp="1" noChangeAspect="1"/>
          </p:cNvPicPr>
          <p:nvPr>
            <p:ph sz="half" idx="2"/>
          </p:nvPr>
        </p:nvPicPr>
        <p:blipFill>
          <a:blip r:embed="rId2"/>
          <a:stretch>
            <a:fillRect/>
          </a:stretch>
        </p:blipFill>
        <p:spPr>
          <a:xfrm>
            <a:off x="561817" y="2473110"/>
            <a:ext cx="3563938" cy="2503616"/>
          </a:xfrm>
        </p:spPr>
      </p:pic>
      <p:pic>
        <p:nvPicPr>
          <p:cNvPr id="23" name="Content Placeholder 22">
            <a:extLst>
              <a:ext uri="{FF2B5EF4-FFF2-40B4-BE49-F238E27FC236}">
                <a16:creationId xmlns:a16="http://schemas.microsoft.com/office/drawing/2014/main" id="{B8BF9928-DF17-713F-8F4F-5BE850AD1FCD}"/>
              </a:ext>
            </a:extLst>
          </p:cNvPr>
          <p:cNvPicPr>
            <a:picLocks noGrp="1" noChangeAspect="1"/>
          </p:cNvPicPr>
          <p:nvPr>
            <p:ph sz="quarter" idx="4"/>
          </p:nvPr>
        </p:nvPicPr>
        <p:blipFill>
          <a:blip r:embed="rId3"/>
          <a:stretch>
            <a:fillRect/>
          </a:stretch>
        </p:blipFill>
        <p:spPr>
          <a:xfrm>
            <a:off x="8139113" y="3480858"/>
            <a:ext cx="3509962" cy="1409172"/>
          </a:xfrm>
        </p:spPr>
      </p:pic>
      <p:pic>
        <p:nvPicPr>
          <p:cNvPr id="29" name="Content Placeholder 28">
            <a:extLst>
              <a:ext uri="{FF2B5EF4-FFF2-40B4-BE49-F238E27FC236}">
                <a16:creationId xmlns:a16="http://schemas.microsoft.com/office/drawing/2014/main" id="{C48F007D-C86E-457A-2560-010E097BA157}"/>
              </a:ext>
            </a:extLst>
          </p:cNvPr>
          <p:cNvPicPr>
            <a:picLocks noGrp="1" noChangeAspect="1"/>
          </p:cNvPicPr>
          <p:nvPr>
            <p:ph sz="quarter" idx="14"/>
          </p:nvPr>
        </p:nvPicPr>
        <p:blipFill>
          <a:blip r:embed="rId4"/>
          <a:stretch>
            <a:fillRect/>
          </a:stretch>
        </p:blipFill>
        <p:spPr>
          <a:xfrm>
            <a:off x="4341812" y="2473110"/>
            <a:ext cx="3508375" cy="2473897"/>
          </a:xfrm>
        </p:spPr>
      </p:pic>
      <p:sp>
        <p:nvSpPr>
          <p:cNvPr id="30" name="Date Placeholder 1">
            <a:extLst>
              <a:ext uri="{FF2B5EF4-FFF2-40B4-BE49-F238E27FC236}">
                <a16:creationId xmlns:a16="http://schemas.microsoft.com/office/drawing/2014/main" id="{1E275BDA-1962-0C77-6F2C-0769F2969596}"/>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31" name="Footer Placeholder 2">
            <a:extLst>
              <a:ext uri="{FF2B5EF4-FFF2-40B4-BE49-F238E27FC236}">
                <a16:creationId xmlns:a16="http://schemas.microsoft.com/office/drawing/2014/main" id="{8851786F-C3E3-0D3B-5E6D-C3F0B282EE1C}"/>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32" name="Slide Number Placeholder 3">
            <a:extLst>
              <a:ext uri="{FF2B5EF4-FFF2-40B4-BE49-F238E27FC236}">
                <a16:creationId xmlns:a16="http://schemas.microsoft.com/office/drawing/2014/main" id="{40BDB056-F6CA-77EC-99A9-D297146FDA50}"/>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8</a:t>
            </a:fld>
            <a:endParaRPr lang="en-US"/>
          </a:p>
        </p:txBody>
      </p:sp>
    </p:spTree>
    <p:extLst>
      <p:ext uri="{BB962C8B-B14F-4D97-AF65-F5344CB8AC3E}">
        <p14:creationId xmlns:p14="http://schemas.microsoft.com/office/powerpoint/2010/main" val="3447434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68E8C7D-5B44-4DE4-699B-550A2EEB5F3B}"/>
              </a:ext>
            </a:extLst>
          </p:cNvPr>
          <p:cNvSpPr>
            <a:spLocks noGrp="1"/>
          </p:cNvSpPr>
          <p:nvPr>
            <p:ph type="title"/>
          </p:nvPr>
        </p:nvSpPr>
        <p:spPr/>
        <p:txBody>
          <a:bodyPr/>
          <a:lstStyle/>
          <a:p>
            <a:endParaRPr lang="en-US"/>
          </a:p>
        </p:txBody>
      </p:sp>
      <p:graphicFrame>
        <p:nvGraphicFramePr>
          <p:cNvPr id="13" name="Content Placeholder 12">
            <a:extLst>
              <a:ext uri="{FF2B5EF4-FFF2-40B4-BE49-F238E27FC236}">
                <a16:creationId xmlns:a16="http://schemas.microsoft.com/office/drawing/2014/main" id="{7A9D9A9A-C8BE-0EA8-E990-D78A1356E95C}"/>
              </a:ext>
            </a:extLst>
          </p:cNvPr>
          <p:cNvGraphicFramePr>
            <a:graphicFrameLocks noGrp="1"/>
          </p:cNvGraphicFramePr>
          <p:nvPr>
            <p:ph idx="1"/>
          </p:nvPr>
        </p:nvGraphicFramePr>
        <p:xfrm>
          <a:off x="4295775" y="1749425"/>
          <a:ext cx="7345363" cy="434340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 Placeholder 9">
            <a:extLst>
              <a:ext uri="{FF2B5EF4-FFF2-40B4-BE49-F238E27FC236}">
                <a16:creationId xmlns:a16="http://schemas.microsoft.com/office/drawing/2014/main" id="{5B389D72-C7F4-C79A-31A7-91F5C89F4D16}"/>
              </a:ext>
            </a:extLst>
          </p:cNvPr>
          <p:cNvSpPr>
            <a:spLocks noGrp="1"/>
          </p:cNvSpPr>
          <p:nvPr>
            <p:ph type="body" sz="half" idx="2"/>
          </p:nvPr>
        </p:nvSpPr>
        <p:spPr/>
        <p:txBody>
          <a:bodyPr/>
          <a:lstStyle/>
          <a:p>
            <a:endParaRPr lang="en-US"/>
          </a:p>
        </p:txBody>
      </p:sp>
      <p:graphicFrame>
        <p:nvGraphicFramePr>
          <p:cNvPr id="2" name="Object 1">
            <a:extLst>
              <a:ext uri="{FF2B5EF4-FFF2-40B4-BE49-F238E27FC236}">
                <a16:creationId xmlns:a16="http://schemas.microsoft.com/office/drawing/2014/main" id="{9A289FC9-5B00-DF9E-78BF-84FE5EE4B1D4}"/>
              </a:ext>
            </a:extLst>
          </p:cNvPr>
          <p:cNvGraphicFramePr>
            <a:graphicFrameLocks noChangeAspect="1"/>
          </p:cNvGraphicFramePr>
          <p:nvPr>
            <p:extLst>
              <p:ext uri="{D42A27DB-BD31-4B8C-83A1-F6EECF244321}">
                <p14:modId xmlns:p14="http://schemas.microsoft.com/office/powerpoint/2010/main" val="416431530"/>
              </p:ext>
            </p:extLst>
          </p:nvPr>
        </p:nvGraphicFramePr>
        <p:xfrm>
          <a:off x="254000" y="3059113"/>
          <a:ext cx="2670175" cy="442912"/>
        </p:xfrm>
        <a:graphic>
          <a:graphicData uri="http://schemas.openxmlformats.org/presentationml/2006/ole">
            <mc:AlternateContent xmlns:mc="http://schemas.openxmlformats.org/markup-compatibility/2006">
              <mc:Choice xmlns:v="urn:schemas-microsoft-com:vml" Requires="v">
                <p:oleObj name="Packager Shell Object" showAsIcon="1" r:id="rId3" imgW="2670480" imgH="442800" progId="Package">
                  <p:link updateAutomatic="1"/>
                </p:oleObj>
              </mc:Choice>
              <mc:Fallback>
                <p:oleObj name="Packager Shell Object" showAsIcon="1" r:id="rId3" imgW="2670480" imgH="442800" progId="Package">
                  <p:link updateAutomatic="1"/>
                  <p:pic>
                    <p:nvPicPr>
                      <p:cNvPr id="2" name="Object 1">
                        <a:extLst>
                          <a:ext uri="{FF2B5EF4-FFF2-40B4-BE49-F238E27FC236}">
                            <a16:creationId xmlns:a16="http://schemas.microsoft.com/office/drawing/2014/main" id="{9A289FC9-5B00-DF9E-78BF-84FE5EE4B1D4}"/>
                          </a:ext>
                        </a:extLst>
                      </p:cNvPr>
                      <p:cNvPicPr/>
                      <p:nvPr/>
                    </p:nvPicPr>
                    <p:blipFill>
                      <a:blip r:embed="rId4"/>
                      <a:stretch>
                        <a:fillRect/>
                      </a:stretch>
                    </p:blipFill>
                    <p:spPr>
                      <a:xfrm>
                        <a:off x="254000" y="3059113"/>
                        <a:ext cx="2670175" cy="442912"/>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2FE35A22-402D-3682-B4D6-7D300089AB9D}"/>
              </a:ext>
            </a:extLst>
          </p:cNvPr>
          <p:cNvGraphicFramePr>
            <a:graphicFrameLocks noChangeAspect="1"/>
          </p:cNvGraphicFramePr>
          <p:nvPr>
            <p:extLst>
              <p:ext uri="{D42A27DB-BD31-4B8C-83A1-F6EECF244321}">
                <p14:modId xmlns:p14="http://schemas.microsoft.com/office/powerpoint/2010/main" val="3313528403"/>
              </p:ext>
            </p:extLst>
          </p:nvPr>
        </p:nvGraphicFramePr>
        <p:xfrm>
          <a:off x="447675" y="4656138"/>
          <a:ext cx="1757363" cy="442912"/>
        </p:xfrm>
        <a:graphic>
          <a:graphicData uri="http://schemas.openxmlformats.org/presentationml/2006/ole">
            <mc:AlternateContent xmlns:mc="http://schemas.openxmlformats.org/markup-compatibility/2006">
              <mc:Choice xmlns:v="urn:schemas-microsoft-com:vml" Requires="v">
                <p:oleObj name="Packager Shell Object" showAsIcon="1" r:id="rId5" imgW="1757520" imgH="442800" progId="Package">
                  <p:embed/>
                </p:oleObj>
              </mc:Choice>
              <mc:Fallback>
                <p:oleObj name="Packager Shell Object" showAsIcon="1" r:id="rId5" imgW="1757520" imgH="442800" progId="Package">
                  <p:embed/>
                  <p:pic>
                    <p:nvPicPr>
                      <p:cNvPr id="4" name="Object 3">
                        <a:extLst>
                          <a:ext uri="{FF2B5EF4-FFF2-40B4-BE49-F238E27FC236}">
                            <a16:creationId xmlns:a16="http://schemas.microsoft.com/office/drawing/2014/main" id="{2FE35A22-402D-3682-B4D6-7D300089AB9D}"/>
                          </a:ext>
                        </a:extLst>
                      </p:cNvPr>
                      <p:cNvPicPr/>
                      <p:nvPr/>
                    </p:nvPicPr>
                    <p:blipFill>
                      <a:blip r:embed="rId6"/>
                      <a:stretch>
                        <a:fillRect/>
                      </a:stretch>
                    </p:blipFill>
                    <p:spPr>
                      <a:xfrm>
                        <a:off x="447675" y="4656138"/>
                        <a:ext cx="1757363" cy="442912"/>
                      </a:xfrm>
                      <a:prstGeom prst="rect">
                        <a:avLst/>
                      </a:prstGeom>
                    </p:spPr>
                  </p:pic>
                </p:oleObj>
              </mc:Fallback>
            </mc:AlternateContent>
          </a:graphicData>
        </a:graphic>
      </p:graphicFrame>
      <p:sp>
        <p:nvSpPr>
          <p:cNvPr id="3" name="Date Placeholder 1">
            <a:extLst>
              <a:ext uri="{FF2B5EF4-FFF2-40B4-BE49-F238E27FC236}">
                <a16:creationId xmlns:a16="http://schemas.microsoft.com/office/drawing/2014/main" id="{02F6FB47-437E-2DB9-ADB8-CF175C3B5663}"/>
              </a:ext>
            </a:extLst>
          </p:cNvPr>
          <p:cNvSpPr txBox="1">
            <a:spLocks/>
          </p:cNvSpPr>
          <p:nvPr/>
        </p:nvSpPr>
        <p:spPr>
          <a:xfrm>
            <a:off x="550862" y="645295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11, 2023</a:t>
            </a:r>
            <a:endParaRPr lang="en-US" dirty="0"/>
          </a:p>
        </p:txBody>
      </p:sp>
      <p:sp>
        <p:nvSpPr>
          <p:cNvPr id="9" name="Footer Placeholder 2">
            <a:extLst>
              <a:ext uri="{FF2B5EF4-FFF2-40B4-BE49-F238E27FC236}">
                <a16:creationId xmlns:a16="http://schemas.microsoft.com/office/drawing/2014/main" id="{C76C3639-EF62-B6F0-B7B3-8F4C482E5E44}"/>
              </a:ext>
            </a:extLst>
          </p:cNvPr>
          <p:cNvSpPr txBox="1">
            <a:spLocks/>
          </p:cNvSpPr>
          <p:nvPr/>
        </p:nvSpPr>
        <p:spPr>
          <a:xfrm>
            <a:off x="3359149" y="645295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000" kern="1200" dirty="0" smtClean="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Data-Related Jobs Salary Predictor app</a:t>
            </a:r>
          </a:p>
        </p:txBody>
      </p:sp>
      <p:sp>
        <p:nvSpPr>
          <p:cNvPr id="11" name="Slide Number Placeholder 3">
            <a:extLst>
              <a:ext uri="{FF2B5EF4-FFF2-40B4-BE49-F238E27FC236}">
                <a16:creationId xmlns:a16="http://schemas.microsoft.com/office/drawing/2014/main" id="{33FF92CE-CF27-9B31-8BFF-8CBBED1D5C82}"/>
              </a:ext>
            </a:extLst>
          </p:cNvPr>
          <p:cNvSpPr txBox="1">
            <a:spLocks/>
          </p:cNvSpPr>
          <p:nvPr/>
        </p:nvSpPr>
        <p:spPr>
          <a:xfrm>
            <a:off x="9948862" y="6452952"/>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9</a:t>
            </a:fld>
            <a:endParaRPr lang="en-US"/>
          </a:p>
        </p:txBody>
      </p:sp>
    </p:spTree>
    <p:extLst>
      <p:ext uri="{BB962C8B-B14F-4D97-AF65-F5344CB8AC3E}">
        <p14:creationId xmlns:p14="http://schemas.microsoft.com/office/powerpoint/2010/main" val="922817052"/>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{986C9005-550C-4E9B-B374-F722ADDEA089}tf33713516_win32</Template>
  <TotalTime>414</TotalTime>
  <Words>1289</Words>
  <Application>Microsoft Office PowerPoint</Application>
  <PresentationFormat>Widescreen</PresentationFormat>
  <Paragraphs>234</Paragraphs>
  <Slides>23</Slides>
  <Notes>11</Notes>
  <HiddenSlides>0</HiddenSlides>
  <MMClips>0</MMClips>
  <ScaleCrop>false</ScaleCrop>
  <HeadingPairs>
    <vt:vector size="10" baseType="variant">
      <vt:variant>
        <vt:lpstr>Fonts Used</vt:lpstr>
      </vt:variant>
      <vt:variant>
        <vt:i4>5</vt:i4>
      </vt:variant>
      <vt:variant>
        <vt:lpstr>Theme</vt:lpstr>
      </vt:variant>
      <vt:variant>
        <vt:i4>1</vt:i4>
      </vt:variant>
      <vt:variant>
        <vt:lpstr>Links</vt:lpstr>
      </vt:variant>
      <vt:variant>
        <vt:i4>1</vt:i4>
      </vt:variant>
      <vt:variant>
        <vt:lpstr>Embedded OLE Servers</vt:lpstr>
      </vt:variant>
      <vt:variant>
        <vt:i4>1</vt:i4>
      </vt:variant>
      <vt:variant>
        <vt:lpstr>Slide Titles</vt:lpstr>
      </vt:variant>
      <vt:variant>
        <vt:i4>23</vt:i4>
      </vt:variant>
    </vt:vector>
  </HeadingPairs>
  <TitlesOfParts>
    <vt:vector size="31" baseType="lpstr">
      <vt:lpstr>Arial</vt:lpstr>
      <vt:lpstr>Calibri</vt:lpstr>
      <vt:lpstr>Gill Sans MT</vt:lpstr>
      <vt:lpstr>Symbol</vt:lpstr>
      <vt:lpstr>Walbaum Display</vt:lpstr>
      <vt:lpstr>3DFloatVTI</vt:lpstr>
      <vt:lpstr>???</vt:lpstr>
      <vt:lpstr>Packager Shell Object</vt:lpstr>
      <vt:lpstr> Data Science Salary Trends for US Workers – 1Q2023</vt:lpstr>
      <vt:lpstr>Agenda</vt:lpstr>
      <vt:lpstr>Introduction</vt:lpstr>
      <vt:lpstr>PowerPoint Presentation</vt:lpstr>
      <vt:lpstr>Tools Used</vt:lpstr>
      <vt:lpstr>Team</vt:lpstr>
      <vt:lpstr>Data Cleaning</vt:lpstr>
      <vt:lpstr>Data Cleaning (Original csv Data) </vt:lpstr>
      <vt:lpstr>PowerPoint Presentation</vt:lpstr>
      <vt:lpstr>Show graphs like Tableau dashboard</vt:lpstr>
      <vt:lpstr>Content </vt:lpstr>
      <vt:lpstr>Data Analysis</vt:lpstr>
      <vt:lpstr>Content 2 </vt:lpstr>
      <vt:lpstr>Data Modeling</vt:lpstr>
      <vt:lpstr>Implementing the Random Forest Model </vt:lpstr>
      <vt:lpstr>Data Analysis - Model </vt:lpstr>
      <vt:lpstr>Data Predictions</vt:lpstr>
      <vt:lpstr>Content 2 </vt:lpstr>
      <vt:lpstr>Summary</vt:lpstr>
      <vt:lpstr>Lessons Learned</vt:lpstr>
      <vt:lpstr>Ready to negotiate salary for your new data science position…  this app is here to help.   Know your worth.   You are your best advocate.</vt:lpstr>
      <vt:lpstr>Data 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Calogera McCormick</dc:creator>
  <cp:lastModifiedBy>Calogera McCormick</cp:lastModifiedBy>
  <cp:revision>1</cp:revision>
  <dcterms:created xsi:type="dcterms:W3CDTF">2023-06-02T11:36:46Z</dcterms:created>
  <dcterms:modified xsi:type="dcterms:W3CDTF">2023-06-11T10:14:19Z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